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6161" autoAdjust="0"/>
  </p:normalViewPr>
  <p:slideViewPr>
    <p:cSldViewPr>
      <p:cViewPr varScale="1">
        <p:scale>
          <a:sx n="89" d="100"/>
          <a:sy n="89" d="100"/>
        </p:scale>
        <p:origin x="-10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10/02/2014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2937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10/02/2014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1083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10/02/2014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24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10/02/2014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0160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10/02/2014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9736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10/02/2014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777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10/02/2014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5249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10/02/2014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6641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10/02/2014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7888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10/02/2014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4958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10/02/2014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7112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7F24B-E479-4143-BF12-FE104B00ED56}" type="datetimeFigureOut">
              <a:rPr lang="fr-FR" smtClean="0"/>
              <a:pPr/>
              <a:t>10/02/2014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3247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isval\Pictures\Corse 2009\3\  (1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26064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Prendre  </a:t>
            </a: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le maquis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1772816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Cyclo-camping…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6634" y="2860481"/>
            <a:ext cx="47074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du samedi 05 juillet 2014</a:t>
            </a:r>
          </a:p>
          <a:p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                   au </a:t>
            </a:r>
          </a:p>
          <a:p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vendredi 18 juillet 2014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01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isval\Pictures\Corse 2009\1\  (2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902"/>
            <a:ext cx="9252521" cy="68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627784" y="404664"/>
            <a:ext cx="5544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latin typeface="Gabriola" panose="04040605051002020D02" pitchFamily="82" charset="0"/>
              </a:rPr>
              <a:t>Boucle de 10 étapes</a:t>
            </a:r>
          </a:p>
          <a:p>
            <a:pPr algn="ctr"/>
            <a:r>
              <a:rPr lang="fr-FR" sz="4400" b="1" dirty="0" smtClean="0">
                <a:latin typeface="Gabriola" panose="04040605051002020D02" pitchFamily="82" charset="0"/>
              </a:rPr>
              <a:t> à partir de la Marine de Sisco</a:t>
            </a:r>
          </a:p>
          <a:p>
            <a:pPr algn="ctr"/>
            <a:r>
              <a:rPr lang="fr-FR" sz="4400" b="1" dirty="0" smtClean="0">
                <a:latin typeface="Gabriola" panose="04040605051002020D02" pitchFamily="82" charset="0"/>
              </a:rPr>
              <a:t> (Cap Corse)</a:t>
            </a:r>
            <a:endParaRPr lang="fr-FR" sz="4400" b="1" dirty="0">
              <a:latin typeface="Gabriola" panose="04040605051002020D02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645895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Gabriola" panose="04040605051002020D02" pitchFamily="82" charset="0"/>
              </a:rPr>
              <a:t>1000 km, 21 000 m de dénivelées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Gabriola" panose="04040605051002020D02" pitchFamily="82" charset="0"/>
              </a:rPr>
              <a:t>40 cols (100m à 1800m)</a:t>
            </a:r>
          </a:p>
          <a:p>
            <a:pPr marL="742950" indent="-742950">
              <a:buFont typeface="Wingdings" panose="05000000000000000000" pitchFamily="2" charset="2"/>
              <a:buChar char="ü"/>
            </a:pPr>
            <a:r>
              <a:rPr lang="fr-FR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Gabriola" panose="04040605051002020D02" pitchFamily="82" charset="0"/>
              </a:rPr>
              <a:t>2 jours de repos</a:t>
            </a:r>
            <a:endParaRPr lang="fr-FR" sz="5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69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isval\Pictures\Corse 2009\1\  (6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75656" y="27284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atin typeface="Gabriola" panose="04040605051002020D02" pitchFamily="82" charset="0"/>
              </a:rPr>
              <a:t>A découvrir…</a:t>
            </a:r>
            <a:endParaRPr lang="fr-FR" sz="4000" b="1" dirty="0">
              <a:latin typeface="Gabriola" panose="04040605051002020D02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1196752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  Le Cap Corse, le désert des </a:t>
            </a:r>
            <a:r>
              <a:rPr lang="fr-FR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Agriates</a:t>
            </a:r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, la Balagne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40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  Le Golfe de Porto, le Golfe de </a:t>
            </a:r>
            <a:r>
              <a:rPr lang="fr-FR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Girolata</a:t>
            </a:r>
            <a:endParaRPr lang="fr-FR" sz="40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40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  La forêt d’</a:t>
            </a:r>
            <a:r>
              <a:rPr lang="fr-FR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Aitone</a:t>
            </a:r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, la forêt de </a:t>
            </a:r>
            <a:r>
              <a:rPr lang="fr-FR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Vizzavona</a:t>
            </a:r>
            <a:endParaRPr lang="fr-FR" sz="40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40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  La Castagniccia </a:t>
            </a:r>
            <a:endParaRPr lang="fr-FR" sz="4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43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risval\Desktop\Sans titr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9" r="3551" b="2873"/>
          <a:stretch/>
        </p:blipFill>
        <p:spPr bwMode="auto">
          <a:xfrm>
            <a:off x="3707904" y="-27384"/>
            <a:ext cx="4469972" cy="693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27584" y="83671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Le parcours </a:t>
            </a:r>
            <a:endParaRPr lang="fr-FR" sz="4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2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risval\Pictures\Corse 2009\3\  (2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90" r="10461" b="947"/>
          <a:stretch/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139279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Le cyclo-camping :  100 % de liberté, </a:t>
            </a:r>
          </a:p>
          <a:p>
            <a:r>
              <a:rPr lang="fr-FR" sz="5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fr-FR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               100 </a:t>
            </a:r>
            <a:r>
              <a:rPr lang="fr-FR" sz="5400" b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%  d’autonomie </a:t>
            </a:r>
            <a:r>
              <a:rPr lang="fr-FR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!</a:t>
            </a:r>
            <a:endParaRPr lang="fr-FR" sz="54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1340768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12 hébergements : 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6 campings en bord de mer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2 campings à l’intérieur des terres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3 campings </a:t>
            </a:r>
            <a:r>
              <a:rPr lang="fr-F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 bienvenue à la ferme »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1 refuge d’altitude sur le GR20 (1700m)</a:t>
            </a:r>
            <a:r>
              <a:rPr lang="fr-FR" sz="4000" b="1" dirty="0">
                <a:latin typeface="Gabriola" panose="04040605051002020D02" pitchFamily="82" charset="0"/>
              </a:rPr>
              <a:t>	</a:t>
            </a:r>
            <a:r>
              <a:rPr lang="fr-FR" sz="4000" b="1" dirty="0" smtClean="0">
                <a:latin typeface="Gabriola" panose="04040605051002020D02" pitchFamily="82" charset="0"/>
              </a:rPr>
              <a:t>	</a:t>
            </a:r>
            <a:endParaRPr lang="fr-FR" sz="40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77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risval\Pictures\Corse 2009\2\  (3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1938" b="1512"/>
          <a:stretch/>
        </p:blipFill>
        <p:spPr bwMode="auto">
          <a:xfrm>
            <a:off x="6085" y="2232"/>
            <a:ext cx="9137915" cy="688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260648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Départ de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Dounoux</a:t>
            </a:r>
            <a:endParaRPr lang="fr-F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Le samedi soir 05 juillet</a:t>
            </a:r>
          </a:p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Direction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Livorno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en Italie (850km)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59832" y="2712983"/>
            <a:ext cx="5904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Traversée en bateau </a:t>
            </a:r>
            <a:r>
              <a:rPr lang="fr-FR" sz="36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Livorno</a:t>
            </a:r>
            <a:r>
              <a:rPr lang="fr-F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/Bastia </a:t>
            </a:r>
          </a:p>
          <a:p>
            <a:r>
              <a:rPr lang="fr-F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Le dimanche </a:t>
            </a:r>
            <a:r>
              <a:rPr lang="fr-F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06 </a:t>
            </a:r>
            <a:r>
              <a:rPr lang="fr-F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juillet de 8H00 à 12H00</a:t>
            </a:r>
          </a:p>
          <a:p>
            <a:endParaRPr lang="fr-FR" sz="2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3568" y="4543960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Début du périple le </a:t>
            </a:r>
            <a:r>
              <a:rPr lang="fr-FR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lundi </a:t>
            </a:r>
            <a:r>
              <a:rPr lang="fr-FR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07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juillet</a:t>
            </a:r>
          </a:p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Retour le vendredi 18 juillet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7104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risval\Pictures\Corse 2009\1\  (4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8" y="0"/>
            <a:ext cx="9245962" cy="693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23928" y="980728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Combien </a:t>
            </a:r>
            <a:r>
              <a:rPr lang="fr-FR" sz="6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ça coûte</a:t>
            </a:r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?</a:t>
            </a:r>
            <a:endParaRPr lang="fr-F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3055" y="2780928"/>
            <a:ext cx="83313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550</a:t>
            </a:r>
            <a:r>
              <a:rPr lang="fr-F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€ </a:t>
            </a: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/</a:t>
            </a:r>
            <a:r>
              <a:rPr lang="fr-F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personne</a:t>
            </a:r>
          </a:p>
          <a:p>
            <a:r>
              <a:rPr lang="fr-F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tous frais compris ( repas, camping, voyage, camion, bateau ).</a:t>
            </a:r>
            <a:endParaRPr lang="fr-F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1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184</Words>
  <Application>Microsoft Office PowerPoint</Application>
  <PresentationFormat>Affichage à l'écran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Grisval</dc:creator>
  <cp:lastModifiedBy>Gilles</cp:lastModifiedBy>
  <cp:revision>16</cp:revision>
  <dcterms:created xsi:type="dcterms:W3CDTF">2013-11-02T13:23:55Z</dcterms:created>
  <dcterms:modified xsi:type="dcterms:W3CDTF">2014-02-10T17:06:32Z</dcterms:modified>
</cp:coreProperties>
</file>