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6161" autoAdjust="0"/>
  </p:normalViewPr>
  <p:slideViewPr>
    <p:cSldViewPr>
      <p:cViewPr>
        <p:scale>
          <a:sx n="66" d="100"/>
          <a:sy n="66" d="100"/>
        </p:scale>
        <p:origin x="-128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93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083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24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160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73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77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524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64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88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5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11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F24B-E479-4143-BF12-FE104B00ED56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24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lowersway.com/var/user/T/y/Le_Puy_Mary_2_(Comite_Regional_de_Developpement_Touristique_dAuvergne-FROBERT_David).jpg"/>
          <p:cNvPicPr>
            <a:picLocks noChangeAspect="1" noChangeArrowheads="1"/>
          </p:cNvPicPr>
          <p:nvPr/>
        </p:nvPicPr>
        <p:blipFill>
          <a:blip r:embed="rId2" cstate="print"/>
          <a:srcRect r="11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3528" y="65378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 vert tendre 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du Cantal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3573016"/>
            <a:ext cx="4707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 samedi 23 juillet 2016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au 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dimanche  31 juillet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0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36096" y="1241465"/>
            <a:ext cx="3707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Boucle de 7 étapes</a:t>
            </a:r>
          </a:p>
          <a:p>
            <a:pPr algn="ctr"/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à partir de Allanche </a:t>
            </a:r>
            <a:endParaRPr lang="fr-FR" sz="4000" b="1" dirty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4627002"/>
            <a:ext cx="734481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750 km, 13 500 m de dénivelées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16 cols (1 100 m à 1 600 m)</a:t>
            </a: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48262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36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s.sit.auvergne-tourisme.info/original/A6313AUV063V5031B3/2-Pavin--6-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r="625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75656" y="27284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A découvrir…</a:t>
            </a:r>
            <a:endParaRPr lang="fr-FR" sz="4000" b="1" dirty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196752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 plateau du Cézallier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 PNR des volcans d’Auvergne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 Puy Mary et les monts du Cantal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Les gorges du Lot et de la Truyère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43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8367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Le parcours 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" name="Image 9" descr="C:\Users\Grisval\Desktop\2.JPG"/>
          <p:cNvPicPr/>
          <p:nvPr/>
        </p:nvPicPr>
        <p:blipFill>
          <a:blip r:embed="rId2" cstate="print"/>
          <a:srcRect l="24279" r="19002" b="16453"/>
          <a:stretch>
            <a:fillRect/>
          </a:stretch>
        </p:blipFill>
        <p:spPr bwMode="auto">
          <a:xfrm>
            <a:off x="0" y="3717032"/>
            <a:ext cx="6300470" cy="30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:\Users\Grisval\Desktop\1.JPG"/>
          <p:cNvPicPr/>
          <p:nvPr/>
        </p:nvPicPr>
        <p:blipFill>
          <a:blip r:embed="rId3" cstate="print"/>
          <a:srcRect l="25787" t="8761" r="17522"/>
          <a:stretch>
            <a:fillRect/>
          </a:stretch>
        </p:blipFill>
        <p:spPr bwMode="auto">
          <a:xfrm>
            <a:off x="0" y="-12144"/>
            <a:ext cx="631936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23928" y="1782162"/>
            <a:ext cx="465956" cy="1346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75728" y="512688"/>
            <a:ext cx="648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9661" y="692696"/>
            <a:ext cx="586315" cy="1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10384"/>
            <a:ext cx="1296243" cy="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828076" y="3290064"/>
            <a:ext cx="1296144" cy="1957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021288"/>
            <a:ext cx="536451" cy="27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42376" y="6093296"/>
            <a:ext cx="468000" cy="169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176008" y="4596368"/>
            <a:ext cx="684024" cy="1440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285913" y="1122680"/>
            <a:ext cx="1344507" cy="1046903"/>
          </a:xfrm>
          <a:custGeom>
            <a:avLst/>
            <a:gdLst>
              <a:gd name="connsiteX0" fmla="*/ 859367 w 1344507"/>
              <a:gd name="connsiteY0" fmla="*/ 655320 h 1046903"/>
              <a:gd name="connsiteX1" fmla="*/ 788247 w 1344507"/>
              <a:gd name="connsiteY1" fmla="*/ 604520 h 1046903"/>
              <a:gd name="connsiteX2" fmla="*/ 732367 w 1344507"/>
              <a:gd name="connsiteY2" fmla="*/ 622300 h 1046903"/>
              <a:gd name="connsiteX3" fmla="*/ 668867 w 1344507"/>
              <a:gd name="connsiteY3" fmla="*/ 589280 h 1046903"/>
              <a:gd name="connsiteX4" fmla="*/ 643467 w 1344507"/>
              <a:gd name="connsiteY4" fmla="*/ 485140 h 1046903"/>
              <a:gd name="connsiteX5" fmla="*/ 574887 w 1344507"/>
              <a:gd name="connsiteY5" fmla="*/ 439420 h 1046903"/>
              <a:gd name="connsiteX6" fmla="*/ 498687 w 1344507"/>
              <a:gd name="connsiteY6" fmla="*/ 307340 h 1046903"/>
              <a:gd name="connsiteX7" fmla="*/ 310727 w 1344507"/>
              <a:gd name="connsiteY7" fmla="*/ 170180 h 1046903"/>
              <a:gd name="connsiteX8" fmla="*/ 290407 w 1344507"/>
              <a:gd name="connsiteY8" fmla="*/ 129540 h 1046903"/>
              <a:gd name="connsiteX9" fmla="*/ 211667 w 1344507"/>
              <a:gd name="connsiteY9" fmla="*/ 114300 h 1046903"/>
              <a:gd name="connsiteX10" fmla="*/ 148167 w 1344507"/>
              <a:gd name="connsiteY10" fmla="*/ 134620 h 1046903"/>
              <a:gd name="connsiteX11" fmla="*/ 3387 w 1344507"/>
              <a:gd name="connsiteY11" fmla="*/ 78740 h 1046903"/>
              <a:gd name="connsiteX12" fmla="*/ 168487 w 1344507"/>
              <a:gd name="connsiteY12" fmla="*/ 2540 h 1046903"/>
              <a:gd name="connsiteX13" fmla="*/ 468207 w 1344507"/>
              <a:gd name="connsiteY13" fmla="*/ 63500 h 1046903"/>
              <a:gd name="connsiteX14" fmla="*/ 541867 w 1344507"/>
              <a:gd name="connsiteY14" fmla="*/ 236220 h 1046903"/>
              <a:gd name="connsiteX15" fmla="*/ 950807 w 1344507"/>
              <a:gd name="connsiteY15" fmla="*/ 299720 h 1046903"/>
              <a:gd name="connsiteX16" fmla="*/ 1049867 w 1344507"/>
              <a:gd name="connsiteY16" fmla="*/ 320040 h 1046903"/>
              <a:gd name="connsiteX17" fmla="*/ 1154007 w 1344507"/>
              <a:gd name="connsiteY17" fmla="*/ 228600 h 1046903"/>
              <a:gd name="connsiteX18" fmla="*/ 1319107 w 1344507"/>
              <a:gd name="connsiteY18" fmla="*/ 269240 h 1046903"/>
              <a:gd name="connsiteX19" fmla="*/ 1192107 w 1344507"/>
              <a:gd name="connsiteY19" fmla="*/ 454660 h 1046903"/>
              <a:gd name="connsiteX20" fmla="*/ 1138767 w 1344507"/>
              <a:gd name="connsiteY20" fmla="*/ 459740 h 1046903"/>
              <a:gd name="connsiteX21" fmla="*/ 1067647 w 1344507"/>
              <a:gd name="connsiteY21" fmla="*/ 490220 h 1046903"/>
              <a:gd name="connsiteX22" fmla="*/ 1072727 w 1344507"/>
              <a:gd name="connsiteY22" fmla="*/ 553720 h 1046903"/>
              <a:gd name="connsiteX23" fmla="*/ 1065107 w 1344507"/>
              <a:gd name="connsiteY23" fmla="*/ 617220 h 1046903"/>
              <a:gd name="connsiteX24" fmla="*/ 1291167 w 1344507"/>
              <a:gd name="connsiteY24" fmla="*/ 789940 h 1046903"/>
              <a:gd name="connsiteX25" fmla="*/ 1273387 w 1344507"/>
              <a:gd name="connsiteY25" fmla="*/ 988060 h 1046903"/>
              <a:gd name="connsiteX26" fmla="*/ 864447 w 1344507"/>
              <a:gd name="connsiteY26" fmla="*/ 1038860 h 1046903"/>
              <a:gd name="connsiteX27" fmla="*/ 485987 w 1344507"/>
              <a:gd name="connsiteY27" fmla="*/ 939800 h 1046903"/>
              <a:gd name="connsiteX28" fmla="*/ 508847 w 1344507"/>
              <a:gd name="connsiteY28" fmla="*/ 777240 h 1046903"/>
              <a:gd name="connsiteX29" fmla="*/ 640927 w 1344507"/>
              <a:gd name="connsiteY29" fmla="*/ 736600 h 104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44507" h="1046903">
                <a:moveTo>
                  <a:pt x="859367" y="655320"/>
                </a:moveTo>
                <a:cubicBezTo>
                  <a:pt x="834390" y="632671"/>
                  <a:pt x="809414" y="610023"/>
                  <a:pt x="788247" y="604520"/>
                </a:cubicBezTo>
                <a:cubicBezTo>
                  <a:pt x="767080" y="599017"/>
                  <a:pt x="752264" y="624840"/>
                  <a:pt x="732367" y="622300"/>
                </a:cubicBezTo>
                <a:cubicBezTo>
                  <a:pt x="712470" y="619760"/>
                  <a:pt x="683684" y="612140"/>
                  <a:pt x="668867" y="589280"/>
                </a:cubicBezTo>
                <a:cubicBezTo>
                  <a:pt x="654050" y="566420"/>
                  <a:pt x="659130" y="510117"/>
                  <a:pt x="643467" y="485140"/>
                </a:cubicBezTo>
                <a:cubicBezTo>
                  <a:pt x="627804" y="460163"/>
                  <a:pt x="599017" y="469053"/>
                  <a:pt x="574887" y="439420"/>
                </a:cubicBezTo>
                <a:cubicBezTo>
                  <a:pt x="550757" y="409787"/>
                  <a:pt x="542714" y="352213"/>
                  <a:pt x="498687" y="307340"/>
                </a:cubicBezTo>
                <a:cubicBezTo>
                  <a:pt x="454660" y="262467"/>
                  <a:pt x="345440" y="199813"/>
                  <a:pt x="310727" y="170180"/>
                </a:cubicBezTo>
                <a:cubicBezTo>
                  <a:pt x="276014" y="140547"/>
                  <a:pt x="306917" y="138853"/>
                  <a:pt x="290407" y="129540"/>
                </a:cubicBezTo>
                <a:cubicBezTo>
                  <a:pt x="273897" y="120227"/>
                  <a:pt x="235374" y="113453"/>
                  <a:pt x="211667" y="114300"/>
                </a:cubicBezTo>
                <a:cubicBezTo>
                  <a:pt x="187960" y="115147"/>
                  <a:pt x="182880" y="140547"/>
                  <a:pt x="148167" y="134620"/>
                </a:cubicBezTo>
                <a:cubicBezTo>
                  <a:pt x="113454" y="128693"/>
                  <a:pt x="0" y="100753"/>
                  <a:pt x="3387" y="78740"/>
                </a:cubicBezTo>
                <a:cubicBezTo>
                  <a:pt x="6774" y="56727"/>
                  <a:pt x="91017" y="5080"/>
                  <a:pt x="168487" y="2540"/>
                </a:cubicBezTo>
                <a:cubicBezTo>
                  <a:pt x="245957" y="0"/>
                  <a:pt x="405977" y="24553"/>
                  <a:pt x="468207" y="63500"/>
                </a:cubicBezTo>
                <a:cubicBezTo>
                  <a:pt x="530437" y="102447"/>
                  <a:pt x="461434" y="196850"/>
                  <a:pt x="541867" y="236220"/>
                </a:cubicBezTo>
                <a:cubicBezTo>
                  <a:pt x="622300" y="275590"/>
                  <a:pt x="866140" y="285750"/>
                  <a:pt x="950807" y="299720"/>
                </a:cubicBezTo>
                <a:cubicBezTo>
                  <a:pt x="1035474" y="313690"/>
                  <a:pt x="1016000" y="331893"/>
                  <a:pt x="1049867" y="320040"/>
                </a:cubicBezTo>
                <a:cubicBezTo>
                  <a:pt x="1083734" y="308187"/>
                  <a:pt x="1109134" y="237067"/>
                  <a:pt x="1154007" y="228600"/>
                </a:cubicBezTo>
                <a:cubicBezTo>
                  <a:pt x="1198880" y="220133"/>
                  <a:pt x="1312757" y="231563"/>
                  <a:pt x="1319107" y="269240"/>
                </a:cubicBezTo>
                <a:cubicBezTo>
                  <a:pt x="1325457" y="306917"/>
                  <a:pt x="1222164" y="422910"/>
                  <a:pt x="1192107" y="454660"/>
                </a:cubicBezTo>
                <a:cubicBezTo>
                  <a:pt x="1162050" y="486410"/>
                  <a:pt x="1159510" y="453813"/>
                  <a:pt x="1138767" y="459740"/>
                </a:cubicBezTo>
                <a:cubicBezTo>
                  <a:pt x="1118024" y="465667"/>
                  <a:pt x="1078654" y="474557"/>
                  <a:pt x="1067647" y="490220"/>
                </a:cubicBezTo>
                <a:cubicBezTo>
                  <a:pt x="1056640" y="505883"/>
                  <a:pt x="1073150" y="532553"/>
                  <a:pt x="1072727" y="553720"/>
                </a:cubicBezTo>
                <a:cubicBezTo>
                  <a:pt x="1072304" y="574887"/>
                  <a:pt x="1028700" y="577850"/>
                  <a:pt x="1065107" y="617220"/>
                </a:cubicBezTo>
                <a:cubicBezTo>
                  <a:pt x="1101514" y="656590"/>
                  <a:pt x="1256454" y="728133"/>
                  <a:pt x="1291167" y="789940"/>
                </a:cubicBezTo>
                <a:cubicBezTo>
                  <a:pt x="1325880" y="851747"/>
                  <a:pt x="1344507" y="946573"/>
                  <a:pt x="1273387" y="988060"/>
                </a:cubicBezTo>
                <a:cubicBezTo>
                  <a:pt x="1202267" y="1029547"/>
                  <a:pt x="995680" y="1046903"/>
                  <a:pt x="864447" y="1038860"/>
                </a:cubicBezTo>
                <a:cubicBezTo>
                  <a:pt x="733214" y="1030817"/>
                  <a:pt x="545254" y="983403"/>
                  <a:pt x="485987" y="939800"/>
                </a:cubicBezTo>
                <a:cubicBezTo>
                  <a:pt x="426720" y="896197"/>
                  <a:pt x="483024" y="811106"/>
                  <a:pt x="508847" y="777240"/>
                </a:cubicBezTo>
                <a:cubicBezTo>
                  <a:pt x="534670" y="743374"/>
                  <a:pt x="587798" y="739987"/>
                  <a:pt x="640927" y="7366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3485303" y="774700"/>
            <a:ext cx="2003214" cy="1003300"/>
          </a:xfrm>
          <a:custGeom>
            <a:avLst/>
            <a:gdLst>
              <a:gd name="connsiteX0" fmla="*/ 738717 w 2003214"/>
              <a:gd name="connsiteY0" fmla="*/ 1003300 h 1003300"/>
              <a:gd name="connsiteX1" fmla="*/ 766657 w 2003214"/>
              <a:gd name="connsiteY1" fmla="*/ 955040 h 1003300"/>
              <a:gd name="connsiteX2" fmla="*/ 873337 w 2003214"/>
              <a:gd name="connsiteY2" fmla="*/ 937260 h 1003300"/>
              <a:gd name="connsiteX3" fmla="*/ 888577 w 2003214"/>
              <a:gd name="connsiteY3" fmla="*/ 883920 h 1003300"/>
              <a:gd name="connsiteX4" fmla="*/ 880957 w 2003214"/>
              <a:gd name="connsiteY4" fmla="*/ 850900 h 1003300"/>
              <a:gd name="connsiteX5" fmla="*/ 931757 w 2003214"/>
              <a:gd name="connsiteY5" fmla="*/ 820420 h 1003300"/>
              <a:gd name="connsiteX6" fmla="*/ 992717 w 2003214"/>
              <a:gd name="connsiteY6" fmla="*/ 835660 h 1003300"/>
              <a:gd name="connsiteX7" fmla="*/ 1051137 w 2003214"/>
              <a:gd name="connsiteY7" fmla="*/ 840740 h 1003300"/>
              <a:gd name="connsiteX8" fmla="*/ 1206077 w 2003214"/>
              <a:gd name="connsiteY8" fmla="*/ 947420 h 1003300"/>
              <a:gd name="connsiteX9" fmla="*/ 1361017 w 2003214"/>
              <a:gd name="connsiteY9" fmla="*/ 899160 h 1003300"/>
              <a:gd name="connsiteX10" fmla="*/ 1454997 w 2003214"/>
              <a:gd name="connsiteY10" fmla="*/ 904240 h 1003300"/>
              <a:gd name="connsiteX11" fmla="*/ 1607397 w 2003214"/>
              <a:gd name="connsiteY11" fmla="*/ 797560 h 1003300"/>
              <a:gd name="connsiteX12" fmla="*/ 1726777 w 2003214"/>
              <a:gd name="connsiteY12" fmla="*/ 797560 h 1003300"/>
              <a:gd name="connsiteX13" fmla="*/ 1879177 w 2003214"/>
              <a:gd name="connsiteY13" fmla="*/ 660400 h 1003300"/>
              <a:gd name="connsiteX14" fmla="*/ 1919817 w 2003214"/>
              <a:gd name="connsiteY14" fmla="*/ 574040 h 1003300"/>
              <a:gd name="connsiteX15" fmla="*/ 1937597 w 2003214"/>
              <a:gd name="connsiteY15" fmla="*/ 462280 h 1003300"/>
              <a:gd name="connsiteX16" fmla="*/ 1526117 w 2003214"/>
              <a:gd name="connsiteY16" fmla="*/ 492760 h 1003300"/>
              <a:gd name="connsiteX17" fmla="*/ 1368637 w 2003214"/>
              <a:gd name="connsiteY17" fmla="*/ 523240 h 1003300"/>
              <a:gd name="connsiteX18" fmla="*/ 1132417 w 2003214"/>
              <a:gd name="connsiteY18" fmla="*/ 266700 h 1003300"/>
              <a:gd name="connsiteX19" fmla="*/ 825077 w 2003214"/>
              <a:gd name="connsiteY19" fmla="*/ 314960 h 1003300"/>
              <a:gd name="connsiteX20" fmla="*/ 332317 w 2003214"/>
              <a:gd name="connsiteY20" fmla="*/ 264160 h 1003300"/>
              <a:gd name="connsiteX21" fmla="*/ 47837 w 2003214"/>
              <a:gd name="connsiteY21" fmla="*/ 190500 h 1003300"/>
              <a:gd name="connsiteX22" fmla="*/ 45297 w 2003214"/>
              <a:gd name="connsiteY22" fmla="*/ 43180 h 1003300"/>
              <a:gd name="connsiteX23" fmla="*/ 228177 w 2003214"/>
              <a:gd name="connsiteY23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3214" h="1003300">
                <a:moveTo>
                  <a:pt x="738717" y="1003300"/>
                </a:moveTo>
                <a:cubicBezTo>
                  <a:pt x="741468" y="984673"/>
                  <a:pt x="744220" y="966047"/>
                  <a:pt x="766657" y="955040"/>
                </a:cubicBezTo>
                <a:cubicBezTo>
                  <a:pt x="789094" y="944033"/>
                  <a:pt x="853017" y="949113"/>
                  <a:pt x="873337" y="937260"/>
                </a:cubicBezTo>
                <a:cubicBezTo>
                  <a:pt x="893657" y="925407"/>
                  <a:pt x="887307" y="898313"/>
                  <a:pt x="888577" y="883920"/>
                </a:cubicBezTo>
                <a:cubicBezTo>
                  <a:pt x="889847" y="869527"/>
                  <a:pt x="873760" y="861483"/>
                  <a:pt x="880957" y="850900"/>
                </a:cubicBezTo>
                <a:cubicBezTo>
                  <a:pt x="888154" y="840317"/>
                  <a:pt x="913130" y="822960"/>
                  <a:pt x="931757" y="820420"/>
                </a:cubicBezTo>
                <a:cubicBezTo>
                  <a:pt x="950384" y="817880"/>
                  <a:pt x="972820" y="832273"/>
                  <a:pt x="992717" y="835660"/>
                </a:cubicBezTo>
                <a:cubicBezTo>
                  <a:pt x="1012614" y="839047"/>
                  <a:pt x="1015577" y="822113"/>
                  <a:pt x="1051137" y="840740"/>
                </a:cubicBezTo>
                <a:cubicBezTo>
                  <a:pt x="1086697" y="859367"/>
                  <a:pt x="1154430" y="937683"/>
                  <a:pt x="1206077" y="947420"/>
                </a:cubicBezTo>
                <a:cubicBezTo>
                  <a:pt x="1257724" y="957157"/>
                  <a:pt x="1319530" y="906357"/>
                  <a:pt x="1361017" y="899160"/>
                </a:cubicBezTo>
                <a:cubicBezTo>
                  <a:pt x="1402504" y="891963"/>
                  <a:pt x="1413934" y="921173"/>
                  <a:pt x="1454997" y="904240"/>
                </a:cubicBezTo>
                <a:cubicBezTo>
                  <a:pt x="1496060" y="887307"/>
                  <a:pt x="1562100" y="815340"/>
                  <a:pt x="1607397" y="797560"/>
                </a:cubicBezTo>
                <a:cubicBezTo>
                  <a:pt x="1652694" y="779780"/>
                  <a:pt x="1681480" y="820420"/>
                  <a:pt x="1726777" y="797560"/>
                </a:cubicBezTo>
                <a:cubicBezTo>
                  <a:pt x="1772074" y="774700"/>
                  <a:pt x="1847004" y="697653"/>
                  <a:pt x="1879177" y="660400"/>
                </a:cubicBezTo>
                <a:cubicBezTo>
                  <a:pt x="1911350" y="623147"/>
                  <a:pt x="1910080" y="607060"/>
                  <a:pt x="1919817" y="574040"/>
                </a:cubicBezTo>
                <a:cubicBezTo>
                  <a:pt x="1929554" y="541020"/>
                  <a:pt x="2003214" y="475827"/>
                  <a:pt x="1937597" y="462280"/>
                </a:cubicBezTo>
                <a:cubicBezTo>
                  <a:pt x="1871980" y="448733"/>
                  <a:pt x="1620944" y="482600"/>
                  <a:pt x="1526117" y="492760"/>
                </a:cubicBezTo>
                <a:cubicBezTo>
                  <a:pt x="1431290" y="502920"/>
                  <a:pt x="1434254" y="560917"/>
                  <a:pt x="1368637" y="523240"/>
                </a:cubicBezTo>
                <a:cubicBezTo>
                  <a:pt x="1303020" y="485563"/>
                  <a:pt x="1223010" y="301413"/>
                  <a:pt x="1132417" y="266700"/>
                </a:cubicBezTo>
                <a:cubicBezTo>
                  <a:pt x="1041824" y="231987"/>
                  <a:pt x="958427" y="315383"/>
                  <a:pt x="825077" y="314960"/>
                </a:cubicBezTo>
                <a:cubicBezTo>
                  <a:pt x="691727" y="314537"/>
                  <a:pt x="461857" y="284903"/>
                  <a:pt x="332317" y="264160"/>
                </a:cubicBezTo>
                <a:cubicBezTo>
                  <a:pt x="202777" y="243417"/>
                  <a:pt x="95674" y="227330"/>
                  <a:pt x="47837" y="190500"/>
                </a:cubicBezTo>
                <a:cubicBezTo>
                  <a:pt x="0" y="153670"/>
                  <a:pt x="15240" y="74930"/>
                  <a:pt x="45297" y="43180"/>
                </a:cubicBezTo>
                <a:cubicBezTo>
                  <a:pt x="75354" y="11430"/>
                  <a:pt x="151765" y="5715"/>
                  <a:pt x="228177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2123440" y="33989"/>
            <a:ext cx="2598420" cy="658707"/>
          </a:xfrm>
          <a:custGeom>
            <a:avLst/>
            <a:gdLst>
              <a:gd name="connsiteX0" fmla="*/ 1963420 w 2598420"/>
              <a:gd name="connsiteY0" fmla="*/ 658707 h 658707"/>
              <a:gd name="connsiteX1" fmla="*/ 2232660 w 2598420"/>
              <a:gd name="connsiteY1" fmla="*/ 485987 h 658707"/>
              <a:gd name="connsiteX2" fmla="*/ 2326640 w 2598420"/>
              <a:gd name="connsiteY2" fmla="*/ 356447 h 658707"/>
              <a:gd name="connsiteX3" fmla="*/ 2534920 w 2598420"/>
              <a:gd name="connsiteY3" fmla="*/ 298027 h 658707"/>
              <a:gd name="connsiteX4" fmla="*/ 2466340 w 2598420"/>
              <a:gd name="connsiteY4" fmla="*/ 171027 h 658707"/>
              <a:gd name="connsiteX5" fmla="*/ 1742440 w 2598420"/>
              <a:gd name="connsiteY5" fmla="*/ 69427 h 658707"/>
              <a:gd name="connsiteX6" fmla="*/ 1236980 w 2598420"/>
              <a:gd name="connsiteY6" fmla="*/ 28787 h 658707"/>
              <a:gd name="connsiteX7" fmla="*/ 1287780 w 2598420"/>
              <a:gd name="connsiteY7" fmla="*/ 242147 h 658707"/>
              <a:gd name="connsiteX8" fmla="*/ 1452880 w 2598420"/>
              <a:gd name="connsiteY8" fmla="*/ 491067 h 658707"/>
              <a:gd name="connsiteX9" fmla="*/ 825500 w 2598420"/>
              <a:gd name="connsiteY9" fmla="*/ 485987 h 658707"/>
              <a:gd name="connsiteX10" fmla="*/ 604520 w 2598420"/>
              <a:gd name="connsiteY10" fmla="*/ 513927 h 658707"/>
              <a:gd name="connsiteX11" fmla="*/ 365760 w 2598420"/>
              <a:gd name="connsiteY11" fmla="*/ 559647 h 658707"/>
              <a:gd name="connsiteX12" fmla="*/ 259080 w 2598420"/>
              <a:gd name="connsiteY12" fmla="*/ 529167 h 658707"/>
              <a:gd name="connsiteX13" fmla="*/ 0 w 2598420"/>
              <a:gd name="connsiteY13" fmla="*/ 557107 h 6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8420" h="658707">
                <a:moveTo>
                  <a:pt x="1963420" y="658707"/>
                </a:moveTo>
                <a:cubicBezTo>
                  <a:pt x="2067771" y="597535"/>
                  <a:pt x="2172123" y="536364"/>
                  <a:pt x="2232660" y="485987"/>
                </a:cubicBezTo>
                <a:cubicBezTo>
                  <a:pt x="2293197" y="435610"/>
                  <a:pt x="2276263" y="387774"/>
                  <a:pt x="2326640" y="356447"/>
                </a:cubicBezTo>
                <a:cubicBezTo>
                  <a:pt x="2377017" y="325120"/>
                  <a:pt x="2511637" y="328930"/>
                  <a:pt x="2534920" y="298027"/>
                </a:cubicBezTo>
                <a:cubicBezTo>
                  <a:pt x="2558203" y="267124"/>
                  <a:pt x="2598420" y="209127"/>
                  <a:pt x="2466340" y="171027"/>
                </a:cubicBezTo>
                <a:cubicBezTo>
                  <a:pt x="2334260" y="132927"/>
                  <a:pt x="1947333" y="93134"/>
                  <a:pt x="1742440" y="69427"/>
                </a:cubicBezTo>
                <a:cubicBezTo>
                  <a:pt x="1537547" y="45720"/>
                  <a:pt x="1312757" y="0"/>
                  <a:pt x="1236980" y="28787"/>
                </a:cubicBezTo>
                <a:cubicBezTo>
                  <a:pt x="1161203" y="57574"/>
                  <a:pt x="1251797" y="165100"/>
                  <a:pt x="1287780" y="242147"/>
                </a:cubicBezTo>
                <a:cubicBezTo>
                  <a:pt x="1323763" y="319194"/>
                  <a:pt x="1529927" y="450427"/>
                  <a:pt x="1452880" y="491067"/>
                </a:cubicBezTo>
                <a:cubicBezTo>
                  <a:pt x="1375833" y="531707"/>
                  <a:pt x="966893" y="482177"/>
                  <a:pt x="825500" y="485987"/>
                </a:cubicBezTo>
                <a:cubicBezTo>
                  <a:pt x="684107" y="489797"/>
                  <a:pt x="681143" y="501650"/>
                  <a:pt x="604520" y="513927"/>
                </a:cubicBezTo>
                <a:cubicBezTo>
                  <a:pt x="527897" y="526204"/>
                  <a:pt x="423333" y="557107"/>
                  <a:pt x="365760" y="559647"/>
                </a:cubicBezTo>
                <a:cubicBezTo>
                  <a:pt x="308187" y="562187"/>
                  <a:pt x="320040" y="529590"/>
                  <a:pt x="259080" y="529167"/>
                </a:cubicBezTo>
                <a:cubicBezTo>
                  <a:pt x="198120" y="528744"/>
                  <a:pt x="99060" y="542925"/>
                  <a:pt x="0" y="55710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715524" y="685076"/>
            <a:ext cx="648072" cy="1440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021840" y="621030"/>
            <a:ext cx="1055370" cy="2670810"/>
          </a:xfrm>
          <a:custGeom>
            <a:avLst/>
            <a:gdLst>
              <a:gd name="connsiteX0" fmla="*/ 107950 w 1055370"/>
              <a:gd name="connsiteY0" fmla="*/ 0 h 2670810"/>
              <a:gd name="connsiteX1" fmla="*/ 271780 w 1055370"/>
              <a:gd name="connsiteY1" fmla="*/ 220980 h 2670810"/>
              <a:gd name="connsiteX2" fmla="*/ 504190 w 1055370"/>
              <a:gd name="connsiteY2" fmla="*/ 163830 h 2670810"/>
              <a:gd name="connsiteX3" fmla="*/ 702310 w 1055370"/>
              <a:gd name="connsiteY3" fmla="*/ 327660 h 2670810"/>
              <a:gd name="connsiteX4" fmla="*/ 805180 w 1055370"/>
              <a:gd name="connsiteY4" fmla="*/ 300990 h 2670810"/>
              <a:gd name="connsiteX5" fmla="*/ 1052830 w 1055370"/>
              <a:gd name="connsiteY5" fmla="*/ 388620 h 2670810"/>
              <a:gd name="connsiteX6" fmla="*/ 820420 w 1055370"/>
              <a:gd name="connsiteY6" fmla="*/ 373380 h 2670810"/>
              <a:gd name="connsiteX7" fmla="*/ 820420 w 1055370"/>
              <a:gd name="connsiteY7" fmla="*/ 491490 h 2670810"/>
              <a:gd name="connsiteX8" fmla="*/ 767080 w 1055370"/>
              <a:gd name="connsiteY8" fmla="*/ 632460 h 2670810"/>
              <a:gd name="connsiteX9" fmla="*/ 694690 w 1055370"/>
              <a:gd name="connsiteY9" fmla="*/ 819150 h 2670810"/>
              <a:gd name="connsiteX10" fmla="*/ 523240 w 1055370"/>
              <a:gd name="connsiteY10" fmla="*/ 838200 h 2670810"/>
              <a:gd name="connsiteX11" fmla="*/ 363220 w 1055370"/>
              <a:gd name="connsiteY11" fmla="*/ 944880 h 2670810"/>
              <a:gd name="connsiteX12" fmla="*/ 203200 w 1055370"/>
              <a:gd name="connsiteY12" fmla="*/ 963930 h 2670810"/>
              <a:gd name="connsiteX13" fmla="*/ 31750 w 1055370"/>
              <a:gd name="connsiteY13" fmla="*/ 1047750 h 2670810"/>
              <a:gd name="connsiteX14" fmla="*/ 31750 w 1055370"/>
              <a:gd name="connsiteY14" fmla="*/ 1169670 h 2670810"/>
              <a:gd name="connsiteX15" fmla="*/ 222250 w 1055370"/>
              <a:gd name="connsiteY15" fmla="*/ 1344930 h 2670810"/>
              <a:gd name="connsiteX16" fmla="*/ 306070 w 1055370"/>
              <a:gd name="connsiteY16" fmla="*/ 1428750 h 2670810"/>
              <a:gd name="connsiteX17" fmla="*/ 279400 w 1055370"/>
              <a:gd name="connsiteY17" fmla="*/ 1520190 h 2670810"/>
              <a:gd name="connsiteX18" fmla="*/ 340360 w 1055370"/>
              <a:gd name="connsiteY18" fmla="*/ 1619250 h 2670810"/>
              <a:gd name="connsiteX19" fmla="*/ 374650 w 1055370"/>
              <a:gd name="connsiteY19" fmla="*/ 1725930 h 2670810"/>
              <a:gd name="connsiteX20" fmla="*/ 378460 w 1055370"/>
              <a:gd name="connsiteY20" fmla="*/ 1851660 h 2670810"/>
              <a:gd name="connsiteX21" fmla="*/ 549910 w 1055370"/>
              <a:gd name="connsiteY21" fmla="*/ 1943100 h 2670810"/>
              <a:gd name="connsiteX22" fmla="*/ 641350 w 1055370"/>
              <a:gd name="connsiteY22" fmla="*/ 2145030 h 2670810"/>
              <a:gd name="connsiteX23" fmla="*/ 694690 w 1055370"/>
              <a:gd name="connsiteY23" fmla="*/ 2167890 h 2670810"/>
              <a:gd name="connsiteX24" fmla="*/ 694690 w 1055370"/>
              <a:gd name="connsiteY24" fmla="*/ 2095500 h 2670810"/>
              <a:gd name="connsiteX25" fmla="*/ 732790 w 1055370"/>
              <a:gd name="connsiteY25" fmla="*/ 2129790 h 2670810"/>
              <a:gd name="connsiteX26" fmla="*/ 713740 w 1055370"/>
              <a:gd name="connsiteY26" fmla="*/ 2179320 h 2670810"/>
              <a:gd name="connsiteX27" fmla="*/ 759460 w 1055370"/>
              <a:gd name="connsiteY27" fmla="*/ 2179320 h 2670810"/>
              <a:gd name="connsiteX28" fmla="*/ 789940 w 1055370"/>
              <a:gd name="connsiteY28" fmla="*/ 2217420 h 2670810"/>
              <a:gd name="connsiteX29" fmla="*/ 797560 w 1055370"/>
              <a:gd name="connsiteY29" fmla="*/ 2278380 h 2670810"/>
              <a:gd name="connsiteX30" fmla="*/ 759460 w 1055370"/>
              <a:gd name="connsiteY30" fmla="*/ 2320290 h 2670810"/>
              <a:gd name="connsiteX31" fmla="*/ 713740 w 1055370"/>
              <a:gd name="connsiteY31" fmla="*/ 2366010 h 2670810"/>
              <a:gd name="connsiteX32" fmla="*/ 671830 w 1055370"/>
              <a:gd name="connsiteY32" fmla="*/ 2457450 h 2670810"/>
              <a:gd name="connsiteX33" fmla="*/ 546100 w 1055370"/>
              <a:gd name="connsiteY33" fmla="*/ 2495550 h 2670810"/>
              <a:gd name="connsiteX34" fmla="*/ 462280 w 1055370"/>
              <a:gd name="connsiteY34" fmla="*/ 2537460 h 2670810"/>
              <a:gd name="connsiteX35" fmla="*/ 408940 w 1055370"/>
              <a:gd name="connsiteY35" fmla="*/ 2564130 h 2670810"/>
              <a:gd name="connsiteX36" fmla="*/ 355600 w 1055370"/>
              <a:gd name="connsiteY36" fmla="*/ 2670810 h 26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5370" h="2670810">
                <a:moveTo>
                  <a:pt x="107950" y="0"/>
                </a:moveTo>
                <a:cubicBezTo>
                  <a:pt x="156845" y="96837"/>
                  <a:pt x="205740" y="193675"/>
                  <a:pt x="271780" y="220980"/>
                </a:cubicBezTo>
                <a:cubicBezTo>
                  <a:pt x="337820" y="248285"/>
                  <a:pt x="432435" y="146050"/>
                  <a:pt x="504190" y="163830"/>
                </a:cubicBezTo>
                <a:cubicBezTo>
                  <a:pt x="575945" y="181610"/>
                  <a:pt x="652145" y="304800"/>
                  <a:pt x="702310" y="327660"/>
                </a:cubicBezTo>
                <a:cubicBezTo>
                  <a:pt x="752475" y="350520"/>
                  <a:pt x="746760" y="290830"/>
                  <a:pt x="805180" y="300990"/>
                </a:cubicBezTo>
                <a:cubicBezTo>
                  <a:pt x="863600" y="311150"/>
                  <a:pt x="1050290" y="376555"/>
                  <a:pt x="1052830" y="388620"/>
                </a:cubicBezTo>
                <a:cubicBezTo>
                  <a:pt x="1055370" y="400685"/>
                  <a:pt x="859155" y="356235"/>
                  <a:pt x="820420" y="373380"/>
                </a:cubicBezTo>
                <a:cubicBezTo>
                  <a:pt x="781685" y="390525"/>
                  <a:pt x="829310" y="448310"/>
                  <a:pt x="820420" y="491490"/>
                </a:cubicBezTo>
                <a:cubicBezTo>
                  <a:pt x="811530" y="534670"/>
                  <a:pt x="788035" y="577850"/>
                  <a:pt x="767080" y="632460"/>
                </a:cubicBezTo>
                <a:cubicBezTo>
                  <a:pt x="746125" y="687070"/>
                  <a:pt x="735330" y="784860"/>
                  <a:pt x="694690" y="819150"/>
                </a:cubicBezTo>
                <a:cubicBezTo>
                  <a:pt x="654050" y="853440"/>
                  <a:pt x="578485" y="817245"/>
                  <a:pt x="523240" y="838200"/>
                </a:cubicBezTo>
                <a:cubicBezTo>
                  <a:pt x="467995" y="859155"/>
                  <a:pt x="416560" y="923925"/>
                  <a:pt x="363220" y="944880"/>
                </a:cubicBezTo>
                <a:cubicBezTo>
                  <a:pt x="309880" y="965835"/>
                  <a:pt x="258445" y="946785"/>
                  <a:pt x="203200" y="963930"/>
                </a:cubicBezTo>
                <a:cubicBezTo>
                  <a:pt x="147955" y="981075"/>
                  <a:pt x="60325" y="1013460"/>
                  <a:pt x="31750" y="1047750"/>
                </a:cubicBezTo>
                <a:cubicBezTo>
                  <a:pt x="3175" y="1082040"/>
                  <a:pt x="0" y="1120140"/>
                  <a:pt x="31750" y="1169670"/>
                </a:cubicBezTo>
                <a:cubicBezTo>
                  <a:pt x="63500" y="1219200"/>
                  <a:pt x="176530" y="1301750"/>
                  <a:pt x="222250" y="1344930"/>
                </a:cubicBezTo>
                <a:cubicBezTo>
                  <a:pt x="267970" y="1388110"/>
                  <a:pt x="296545" y="1399540"/>
                  <a:pt x="306070" y="1428750"/>
                </a:cubicBezTo>
                <a:cubicBezTo>
                  <a:pt x="315595" y="1457960"/>
                  <a:pt x="273685" y="1488440"/>
                  <a:pt x="279400" y="1520190"/>
                </a:cubicBezTo>
                <a:cubicBezTo>
                  <a:pt x="285115" y="1551940"/>
                  <a:pt x="324485" y="1584960"/>
                  <a:pt x="340360" y="1619250"/>
                </a:cubicBezTo>
                <a:cubicBezTo>
                  <a:pt x="356235" y="1653540"/>
                  <a:pt x="368300" y="1687195"/>
                  <a:pt x="374650" y="1725930"/>
                </a:cubicBezTo>
                <a:cubicBezTo>
                  <a:pt x="381000" y="1764665"/>
                  <a:pt x="349250" y="1815465"/>
                  <a:pt x="378460" y="1851660"/>
                </a:cubicBezTo>
                <a:cubicBezTo>
                  <a:pt x="407670" y="1887855"/>
                  <a:pt x="506095" y="1894205"/>
                  <a:pt x="549910" y="1943100"/>
                </a:cubicBezTo>
                <a:cubicBezTo>
                  <a:pt x="593725" y="1991995"/>
                  <a:pt x="617220" y="2107565"/>
                  <a:pt x="641350" y="2145030"/>
                </a:cubicBezTo>
                <a:cubicBezTo>
                  <a:pt x="665480" y="2182495"/>
                  <a:pt x="685800" y="2176145"/>
                  <a:pt x="694690" y="2167890"/>
                </a:cubicBezTo>
                <a:cubicBezTo>
                  <a:pt x="703580" y="2159635"/>
                  <a:pt x="688340" y="2101850"/>
                  <a:pt x="694690" y="2095500"/>
                </a:cubicBezTo>
                <a:cubicBezTo>
                  <a:pt x="701040" y="2089150"/>
                  <a:pt x="729615" y="2115820"/>
                  <a:pt x="732790" y="2129790"/>
                </a:cubicBezTo>
                <a:cubicBezTo>
                  <a:pt x="735965" y="2143760"/>
                  <a:pt x="709295" y="2171065"/>
                  <a:pt x="713740" y="2179320"/>
                </a:cubicBezTo>
                <a:cubicBezTo>
                  <a:pt x="718185" y="2187575"/>
                  <a:pt x="746760" y="2172970"/>
                  <a:pt x="759460" y="2179320"/>
                </a:cubicBezTo>
                <a:cubicBezTo>
                  <a:pt x="772160" y="2185670"/>
                  <a:pt x="783590" y="2200910"/>
                  <a:pt x="789940" y="2217420"/>
                </a:cubicBezTo>
                <a:cubicBezTo>
                  <a:pt x="796290" y="2233930"/>
                  <a:pt x="802640" y="2261235"/>
                  <a:pt x="797560" y="2278380"/>
                </a:cubicBezTo>
                <a:cubicBezTo>
                  <a:pt x="792480" y="2295525"/>
                  <a:pt x="773430" y="2305685"/>
                  <a:pt x="759460" y="2320290"/>
                </a:cubicBezTo>
                <a:cubicBezTo>
                  <a:pt x="745490" y="2334895"/>
                  <a:pt x="728345" y="2343150"/>
                  <a:pt x="713740" y="2366010"/>
                </a:cubicBezTo>
                <a:cubicBezTo>
                  <a:pt x="699135" y="2388870"/>
                  <a:pt x="699770" y="2435860"/>
                  <a:pt x="671830" y="2457450"/>
                </a:cubicBezTo>
                <a:cubicBezTo>
                  <a:pt x="643890" y="2479040"/>
                  <a:pt x="581025" y="2482215"/>
                  <a:pt x="546100" y="2495550"/>
                </a:cubicBezTo>
                <a:cubicBezTo>
                  <a:pt x="511175" y="2508885"/>
                  <a:pt x="462280" y="2537460"/>
                  <a:pt x="462280" y="2537460"/>
                </a:cubicBezTo>
                <a:cubicBezTo>
                  <a:pt x="439420" y="2548890"/>
                  <a:pt x="426720" y="2541905"/>
                  <a:pt x="408940" y="2564130"/>
                </a:cubicBezTo>
                <a:cubicBezTo>
                  <a:pt x="391160" y="2586355"/>
                  <a:pt x="365760" y="2653665"/>
                  <a:pt x="355600" y="267081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040553" y="3479800"/>
            <a:ext cx="1150620" cy="3170767"/>
          </a:xfrm>
          <a:custGeom>
            <a:avLst/>
            <a:gdLst>
              <a:gd name="connsiteX0" fmla="*/ 1093047 w 1150620"/>
              <a:gd name="connsiteY0" fmla="*/ 0 h 3170767"/>
              <a:gd name="connsiteX1" fmla="*/ 986367 w 1150620"/>
              <a:gd name="connsiteY1" fmla="*/ 213360 h 3170767"/>
              <a:gd name="connsiteX2" fmla="*/ 833967 w 1150620"/>
              <a:gd name="connsiteY2" fmla="*/ 330200 h 3170767"/>
              <a:gd name="connsiteX3" fmla="*/ 666327 w 1150620"/>
              <a:gd name="connsiteY3" fmla="*/ 431800 h 3170767"/>
              <a:gd name="connsiteX4" fmla="*/ 554567 w 1150620"/>
              <a:gd name="connsiteY4" fmla="*/ 604520 h 3170767"/>
              <a:gd name="connsiteX5" fmla="*/ 483447 w 1150620"/>
              <a:gd name="connsiteY5" fmla="*/ 741680 h 3170767"/>
              <a:gd name="connsiteX6" fmla="*/ 356447 w 1150620"/>
              <a:gd name="connsiteY6" fmla="*/ 822960 h 3170767"/>
              <a:gd name="connsiteX7" fmla="*/ 331047 w 1150620"/>
              <a:gd name="connsiteY7" fmla="*/ 939800 h 3170767"/>
              <a:gd name="connsiteX8" fmla="*/ 198967 w 1150620"/>
              <a:gd name="connsiteY8" fmla="*/ 1097280 h 3170767"/>
              <a:gd name="connsiteX9" fmla="*/ 178647 w 1150620"/>
              <a:gd name="connsiteY9" fmla="*/ 1229360 h 3170767"/>
              <a:gd name="connsiteX10" fmla="*/ 193887 w 1150620"/>
              <a:gd name="connsiteY10" fmla="*/ 1346200 h 3170767"/>
              <a:gd name="connsiteX11" fmla="*/ 77047 w 1150620"/>
              <a:gd name="connsiteY11" fmla="*/ 1447800 h 3170767"/>
              <a:gd name="connsiteX12" fmla="*/ 102447 w 1150620"/>
              <a:gd name="connsiteY12" fmla="*/ 1549400 h 3170767"/>
              <a:gd name="connsiteX13" fmla="*/ 61807 w 1150620"/>
              <a:gd name="connsiteY13" fmla="*/ 1625600 h 3170767"/>
              <a:gd name="connsiteX14" fmla="*/ 16087 w 1150620"/>
              <a:gd name="connsiteY14" fmla="*/ 1722120 h 3170767"/>
              <a:gd name="connsiteX15" fmla="*/ 847 w 1150620"/>
              <a:gd name="connsiteY15" fmla="*/ 1798320 h 3170767"/>
              <a:gd name="connsiteX16" fmla="*/ 21167 w 1150620"/>
              <a:gd name="connsiteY16" fmla="*/ 1884680 h 3170767"/>
              <a:gd name="connsiteX17" fmla="*/ 66887 w 1150620"/>
              <a:gd name="connsiteY17" fmla="*/ 2011680 h 3170767"/>
              <a:gd name="connsiteX18" fmla="*/ 56727 w 1150620"/>
              <a:gd name="connsiteY18" fmla="*/ 2103120 h 3170767"/>
              <a:gd name="connsiteX19" fmla="*/ 31327 w 1150620"/>
              <a:gd name="connsiteY19" fmla="*/ 2174240 h 3170767"/>
              <a:gd name="connsiteX20" fmla="*/ 36407 w 1150620"/>
              <a:gd name="connsiteY20" fmla="*/ 2341880 h 3170767"/>
              <a:gd name="connsiteX21" fmla="*/ 82127 w 1150620"/>
              <a:gd name="connsiteY21" fmla="*/ 2458720 h 3170767"/>
              <a:gd name="connsiteX22" fmla="*/ 138007 w 1150620"/>
              <a:gd name="connsiteY22" fmla="*/ 2575560 h 3170767"/>
              <a:gd name="connsiteX23" fmla="*/ 127847 w 1150620"/>
              <a:gd name="connsiteY23" fmla="*/ 2758440 h 3170767"/>
              <a:gd name="connsiteX24" fmla="*/ 66887 w 1150620"/>
              <a:gd name="connsiteY24" fmla="*/ 2768600 h 3170767"/>
              <a:gd name="connsiteX25" fmla="*/ 11007 w 1150620"/>
              <a:gd name="connsiteY25" fmla="*/ 2844800 h 3170767"/>
              <a:gd name="connsiteX26" fmla="*/ 92287 w 1150620"/>
              <a:gd name="connsiteY26" fmla="*/ 2966720 h 3170767"/>
              <a:gd name="connsiteX27" fmla="*/ 163407 w 1150620"/>
              <a:gd name="connsiteY27" fmla="*/ 3093720 h 3170767"/>
              <a:gd name="connsiteX28" fmla="*/ 285327 w 1150620"/>
              <a:gd name="connsiteY28" fmla="*/ 3169920 h 3170767"/>
              <a:gd name="connsiteX29" fmla="*/ 422487 w 1150620"/>
              <a:gd name="connsiteY29" fmla="*/ 3098800 h 3170767"/>
              <a:gd name="connsiteX30" fmla="*/ 427567 w 1150620"/>
              <a:gd name="connsiteY30" fmla="*/ 3068320 h 3170767"/>
              <a:gd name="connsiteX31" fmla="*/ 519007 w 1150620"/>
              <a:gd name="connsiteY31" fmla="*/ 3022600 h 3170767"/>
              <a:gd name="connsiteX32" fmla="*/ 595207 w 1150620"/>
              <a:gd name="connsiteY32" fmla="*/ 3058160 h 3170767"/>
              <a:gd name="connsiteX33" fmla="*/ 793327 w 1150620"/>
              <a:gd name="connsiteY33" fmla="*/ 3063240 h 3170767"/>
              <a:gd name="connsiteX34" fmla="*/ 844127 w 1150620"/>
              <a:gd name="connsiteY34" fmla="*/ 3027680 h 3170767"/>
              <a:gd name="connsiteX35" fmla="*/ 849207 w 1150620"/>
              <a:gd name="connsiteY35" fmla="*/ 2976880 h 3170767"/>
              <a:gd name="connsiteX36" fmla="*/ 1006687 w 1150620"/>
              <a:gd name="connsiteY36" fmla="*/ 2936240 h 3170767"/>
              <a:gd name="connsiteX37" fmla="*/ 1118447 w 1150620"/>
              <a:gd name="connsiteY37" fmla="*/ 3063240 h 3170767"/>
              <a:gd name="connsiteX38" fmla="*/ 1148927 w 1150620"/>
              <a:gd name="connsiteY38" fmla="*/ 2997200 h 3170767"/>
              <a:gd name="connsiteX39" fmla="*/ 1108287 w 1150620"/>
              <a:gd name="connsiteY39" fmla="*/ 2951480 h 3170767"/>
              <a:gd name="connsiteX40" fmla="*/ 1042247 w 1150620"/>
              <a:gd name="connsiteY40" fmla="*/ 2885440 h 3170767"/>
              <a:gd name="connsiteX41" fmla="*/ 1001607 w 1150620"/>
              <a:gd name="connsiteY41" fmla="*/ 2849880 h 3170767"/>
              <a:gd name="connsiteX42" fmla="*/ 1032087 w 1150620"/>
              <a:gd name="connsiteY42" fmla="*/ 2788920 h 317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50620" h="3170767">
                <a:moveTo>
                  <a:pt x="1093047" y="0"/>
                </a:moveTo>
                <a:cubicBezTo>
                  <a:pt x="1061297" y="79163"/>
                  <a:pt x="1029547" y="158327"/>
                  <a:pt x="986367" y="213360"/>
                </a:cubicBezTo>
                <a:cubicBezTo>
                  <a:pt x="943187" y="268393"/>
                  <a:pt x="887307" y="293793"/>
                  <a:pt x="833967" y="330200"/>
                </a:cubicBezTo>
                <a:cubicBezTo>
                  <a:pt x="780627" y="366607"/>
                  <a:pt x="712894" y="386080"/>
                  <a:pt x="666327" y="431800"/>
                </a:cubicBezTo>
                <a:cubicBezTo>
                  <a:pt x="619760" y="477520"/>
                  <a:pt x="585047" y="552873"/>
                  <a:pt x="554567" y="604520"/>
                </a:cubicBezTo>
                <a:cubicBezTo>
                  <a:pt x="524087" y="656167"/>
                  <a:pt x="516467" y="705273"/>
                  <a:pt x="483447" y="741680"/>
                </a:cubicBezTo>
                <a:cubicBezTo>
                  <a:pt x="450427" y="778087"/>
                  <a:pt x="381847" y="789940"/>
                  <a:pt x="356447" y="822960"/>
                </a:cubicBezTo>
                <a:cubicBezTo>
                  <a:pt x="331047" y="855980"/>
                  <a:pt x="357294" y="894080"/>
                  <a:pt x="331047" y="939800"/>
                </a:cubicBezTo>
                <a:cubicBezTo>
                  <a:pt x="304800" y="985520"/>
                  <a:pt x="224367" y="1049020"/>
                  <a:pt x="198967" y="1097280"/>
                </a:cubicBezTo>
                <a:cubicBezTo>
                  <a:pt x="173567" y="1145540"/>
                  <a:pt x="179494" y="1187873"/>
                  <a:pt x="178647" y="1229360"/>
                </a:cubicBezTo>
                <a:cubicBezTo>
                  <a:pt x="177800" y="1270847"/>
                  <a:pt x="210820" y="1309793"/>
                  <a:pt x="193887" y="1346200"/>
                </a:cubicBezTo>
                <a:cubicBezTo>
                  <a:pt x="176954" y="1382607"/>
                  <a:pt x="92287" y="1413933"/>
                  <a:pt x="77047" y="1447800"/>
                </a:cubicBezTo>
                <a:cubicBezTo>
                  <a:pt x="61807" y="1481667"/>
                  <a:pt x="104987" y="1519767"/>
                  <a:pt x="102447" y="1549400"/>
                </a:cubicBezTo>
                <a:cubicBezTo>
                  <a:pt x="99907" y="1579033"/>
                  <a:pt x="76200" y="1596813"/>
                  <a:pt x="61807" y="1625600"/>
                </a:cubicBezTo>
                <a:cubicBezTo>
                  <a:pt x="47414" y="1654387"/>
                  <a:pt x="26247" y="1693333"/>
                  <a:pt x="16087" y="1722120"/>
                </a:cubicBezTo>
                <a:cubicBezTo>
                  <a:pt x="5927" y="1750907"/>
                  <a:pt x="0" y="1771227"/>
                  <a:pt x="847" y="1798320"/>
                </a:cubicBezTo>
                <a:cubicBezTo>
                  <a:pt x="1694" y="1825413"/>
                  <a:pt x="10160" y="1849120"/>
                  <a:pt x="21167" y="1884680"/>
                </a:cubicBezTo>
                <a:cubicBezTo>
                  <a:pt x="32174" y="1920240"/>
                  <a:pt x="60960" y="1975273"/>
                  <a:pt x="66887" y="2011680"/>
                </a:cubicBezTo>
                <a:cubicBezTo>
                  <a:pt x="72814" y="2048087"/>
                  <a:pt x="62654" y="2076027"/>
                  <a:pt x="56727" y="2103120"/>
                </a:cubicBezTo>
                <a:cubicBezTo>
                  <a:pt x="50800" y="2130213"/>
                  <a:pt x="34714" y="2134447"/>
                  <a:pt x="31327" y="2174240"/>
                </a:cubicBezTo>
                <a:cubicBezTo>
                  <a:pt x="27940" y="2214033"/>
                  <a:pt x="27940" y="2294467"/>
                  <a:pt x="36407" y="2341880"/>
                </a:cubicBezTo>
                <a:cubicBezTo>
                  <a:pt x="44874" y="2389293"/>
                  <a:pt x="65194" y="2419773"/>
                  <a:pt x="82127" y="2458720"/>
                </a:cubicBezTo>
                <a:cubicBezTo>
                  <a:pt x="99060" y="2497667"/>
                  <a:pt x="130387" y="2525607"/>
                  <a:pt x="138007" y="2575560"/>
                </a:cubicBezTo>
                <a:cubicBezTo>
                  <a:pt x="145627" y="2625513"/>
                  <a:pt x="139700" y="2726267"/>
                  <a:pt x="127847" y="2758440"/>
                </a:cubicBezTo>
                <a:cubicBezTo>
                  <a:pt x="115994" y="2790613"/>
                  <a:pt x="86360" y="2754207"/>
                  <a:pt x="66887" y="2768600"/>
                </a:cubicBezTo>
                <a:cubicBezTo>
                  <a:pt x="47414" y="2782993"/>
                  <a:pt x="6774" y="2811780"/>
                  <a:pt x="11007" y="2844800"/>
                </a:cubicBezTo>
                <a:cubicBezTo>
                  <a:pt x="15240" y="2877820"/>
                  <a:pt x="66887" y="2925233"/>
                  <a:pt x="92287" y="2966720"/>
                </a:cubicBezTo>
                <a:cubicBezTo>
                  <a:pt x="117687" y="3008207"/>
                  <a:pt x="131234" y="3059853"/>
                  <a:pt x="163407" y="3093720"/>
                </a:cubicBezTo>
                <a:cubicBezTo>
                  <a:pt x="195580" y="3127587"/>
                  <a:pt x="242147" y="3169073"/>
                  <a:pt x="285327" y="3169920"/>
                </a:cubicBezTo>
                <a:cubicBezTo>
                  <a:pt x="328507" y="3170767"/>
                  <a:pt x="398780" y="3115733"/>
                  <a:pt x="422487" y="3098800"/>
                </a:cubicBezTo>
                <a:cubicBezTo>
                  <a:pt x="446194" y="3081867"/>
                  <a:pt x="411480" y="3081020"/>
                  <a:pt x="427567" y="3068320"/>
                </a:cubicBezTo>
                <a:cubicBezTo>
                  <a:pt x="443654" y="3055620"/>
                  <a:pt x="491067" y="3024293"/>
                  <a:pt x="519007" y="3022600"/>
                </a:cubicBezTo>
                <a:cubicBezTo>
                  <a:pt x="546947" y="3020907"/>
                  <a:pt x="549487" y="3051387"/>
                  <a:pt x="595207" y="3058160"/>
                </a:cubicBezTo>
                <a:cubicBezTo>
                  <a:pt x="640927" y="3064933"/>
                  <a:pt x="751840" y="3068320"/>
                  <a:pt x="793327" y="3063240"/>
                </a:cubicBezTo>
                <a:cubicBezTo>
                  <a:pt x="834814" y="3058160"/>
                  <a:pt x="834814" y="3042073"/>
                  <a:pt x="844127" y="3027680"/>
                </a:cubicBezTo>
                <a:cubicBezTo>
                  <a:pt x="853440" y="3013287"/>
                  <a:pt x="822114" y="2992120"/>
                  <a:pt x="849207" y="2976880"/>
                </a:cubicBezTo>
                <a:cubicBezTo>
                  <a:pt x="876300" y="2961640"/>
                  <a:pt x="961814" y="2921847"/>
                  <a:pt x="1006687" y="2936240"/>
                </a:cubicBezTo>
                <a:cubicBezTo>
                  <a:pt x="1051560" y="2950633"/>
                  <a:pt x="1094740" y="3053080"/>
                  <a:pt x="1118447" y="3063240"/>
                </a:cubicBezTo>
                <a:cubicBezTo>
                  <a:pt x="1142154" y="3073400"/>
                  <a:pt x="1150620" y="3015827"/>
                  <a:pt x="1148927" y="2997200"/>
                </a:cubicBezTo>
                <a:cubicBezTo>
                  <a:pt x="1147234" y="2978573"/>
                  <a:pt x="1126067" y="2970107"/>
                  <a:pt x="1108287" y="2951480"/>
                </a:cubicBezTo>
                <a:cubicBezTo>
                  <a:pt x="1090507" y="2932853"/>
                  <a:pt x="1060027" y="2902373"/>
                  <a:pt x="1042247" y="2885440"/>
                </a:cubicBezTo>
                <a:cubicBezTo>
                  <a:pt x="1024467" y="2868507"/>
                  <a:pt x="1003300" y="2865967"/>
                  <a:pt x="1001607" y="2849880"/>
                </a:cubicBezTo>
                <a:cubicBezTo>
                  <a:pt x="999914" y="2833793"/>
                  <a:pt x="1016000" y="2811356"/>
                  <a:pt x="1032087" y="278892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2194560" y="4739640"/>
            <a:ext cx="2521373" cy="1351280"/>
          </a:xfrm>
          <a:custGeom>
            <a:avLst/>
            <a:gdLst>
              <a:gd name="connsiteX0" fmla="*/ 0 w 2521373"/>
              <a:gd name="connsiteY0" fmla="*/ 1351280 h 1351280"/>
              <a:gd name="connsiteX1" fmla="*/ 60960 w 2521373"/>
              <a:gd name="connsiteY1" fmla="*/ 1275080 h 1351280"/>
              <a:gd name="connsiteX2" fmla="*/ 203200 w 2521373"/>
              <a:gd name="connsiteY2" fmla="*/ 1209040 h 1351280"/>
              <a:gd name="connsiteX3" fmla="*/ 320040 w 2521373"/>
              <a:gd name="connsiteY3" fmla="*/ 1259840 h 1351280"/>
              <a:gd name="connsiteX4" fmla="*/ 416560 w 2521373"/>
              <a:gd name="connsiteY4" fmla="*/ 1264920 h 1351280"/>
              <a:gd name="connsiteX5" fmla="*/ 497840 w 2521373"/>
              <a:gd name="connsiteY5" fmla="*/ 1229360 h 1351280"/>
              <a:gd name="connsiteX6" fmla="*/ 553720 w 2521373"/>
              <a:gd name="connsiteY6" fmla="*/ 1198880 h 1351280"/>
              <a:gd name="connsiteX7" fmla="*/ 731520 w 2521373"/>
              <a:gd name="connsiteY7" fmla="*/ 1209040 h 1351280"/>
              <a:gd name="connsiteX8" fmla="*/ 762000 w 2521373"/>
              <a:gd name="connsiteY8" fmla="*/ 1244600 h 1351280"/>
              <a:gd name="connsiteX9" fmla="*/ 858520 w 2521373"/>
              <a:gd name="connsiteY9" fmla="*/ 1264920 h 1351280"/>
              <a:gd name="connsiteX10" fmla="*/ 995680 w 2521373"/>
              <a:gd name="connsiteY10" fmla="*/ 1264920 h 1351280"/>
              <a:gd name="connsiteX11" fmla="*/ 1132840 w 2521373"/>
              <a:gd name="connsiteY11" fmla="*/ 1259840 h 1351280"/>
              <a:gd name="connsiteX12" fmla="*/ 1193800 w 2521373"/>
              <a:gd name="connsiteY12" fmla="*/ 1285240 h 1351280"/>
              <a:gd name="connsiteX13" fmla="*/ 1300480 w 2521373"/>
              <a:gd name="connsiteY13" fmla="*/ 1285240 h 1351280"/>
              <a:gd name="connsiteX14" fmla="*/ 1427480 w 2521373"/>
              <a:gd name="connsiteY14" fmla="*/ 1270000 h 1351280"/>
              <a:gd name="connsiteX15" fmla="*/ 1539240 w 2521373"/>
              <a:gd name="connsiteY15" fmla="*/ 1270000 h 1351280"/>
              <a:gd name="connsiteX16" fmla="*/ 1595120 w 2521373"/>
              <a:gd name="connsiteY16" fmla="*/ 1290320 h 1351280"/>
              <a:gd name="connsiteX17" fmla="*/ 1737360 w 2521373"/>
              <a:gd name="connsiteY17" fmla="*/ 1244600 h 1351280"/>
              <a:gd name="connsiteX18" fmla="*/ 1823720 w 2521373"/>
              <a:gd name="connsiteY18" fmla="*/ 1300480 h 1351280"/>
              <a:gd name="connsiteX19" fmla="*/ 1864360 w 2521373"/>
              <a:gd name="connsiteY19" fmla="*/ 1249680 h 1351280"/>
              <a:gd name="connsiteX20" fmla="*/ 1920240 w 2521373"/>
              <a:gd name="connsiteY20" fmla="*/ 1244600 h 1351280"/>
              <a:gd name="connsiteX21" fmla="*/ 1950720 w 2521373"/>
              <a:gd name="connsiteY21" fmla="*/ 1214120 h 1351280"/>
              <a:gd name="connsiteX22" fmla="*/ 1986280 w 2521373"/>
              <a:gd name="connsiteY22" fmla="*/ 1173480 h 1351280"/>
              <a:gd name="connsiteX23" fmla="*/ 2016760 w 2521373"/>
              <a:gd name="connsiteY23" fmla="*/ 1132840 h 1351280"/>
              <a:gd name="connsiteX24" fmla="*/ 2098040 w 2521373"/>
              <a:gd name="connsiteY24" fmla="*/ 1143000 h 1351280"/>
              <a:gd name="connsiteX25" fmla="*/ 2179320 w 2521373"/>
              <a:gd name="connsiteY25" fmla="*/ 1158240 h 1351280"/>
              <a:gd name="connsiteX26" fmla="*/ 2265680 w 2521373"/>
              <a:gd name="connsiteY26" fmla="*/ 1153160 h 1351280"/>
              <a:gd name="connsiteX27" fmla="*/ 2331720 w 2521373"/>
              <a:gd name="connsiteY27" fmla="*/ 1092200 h 1351280"/>
              <a:gd name="connsiteX28" fmla="*/ 2438400 w 2521373"/>
              <a:gd name="connsiteY28" fmla="*/ 843280 h 1351280"/>
              <a:gd name="connsiteX29" fmla="*/ 2458720 w 2521373"/>
              <a:gd name="connsiteY29" fmla="*/ 751840 h 1351280"/>
              <a:gd name="connsiteX30" fmla="*/ 2453640 w 2521373"/>
              <a:gd name="connsiteY30" fmla="*/ 624840 h 1351280"/>
              <a:gd name="connsiteX31" fmla="*/ 2453640 w 2521373"/>
              <a:gd name="connsiteY31" fmla="*/ 568960 h 1351280"/>
              <a:gd name="connsiteX32" fmla="*/ 2499360 w 2521373"/>
              <a:gd name="connsiteY32" fmla="*/ 426720 h 1351280"/>
              <a:gd name="connsiteX33" fmla="*/ 2519680 w 2521373"/>
              <a:gd name="connsiteY33" fmla="*/ 370840 h 1351280"/>
              <a:gd name="connsiteX34" fmla="*/ 2489200 w 2521373"/>
              <a:gd name="connsiteY34" fmla="*/ 269240 h 1351280"/>
              <a:gd name="connsiteX35" fmla="*/ 2463800 w 2521373"/>
              <a:gd name="connsiteY35" fmla="*/ 182880 h 1351280"/>
              <a:gd name="connsiteX36" fmla="*/ 2448560 w 2521373"/>
              <a:gd name="connsiteY36" fmla="*/ 50800 h 1351280"/>
              <a:gd name="connsiteX37" fmla="*/ 2352040 w 2521373"/>
              <a:gd name="connsiteY37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1373" h="1351280">
                <a:moveTo>
                  <a:pt x="0" y="1351280"/>
                </a:moveTo>
                <a:cubicBezTo>
                  <a:pt x="13546" y="1325033"/>
                  <a:pt x="27093" y="1298787"/>
                  <a:pt x="60960" y="1275080"/>
                </a:cubicBezTo>
                <a:cubicBezTo>
                  <a:pt x="94827" y="1251373"/>
                  <a:pt x="160020" y="1211580"/>
                  <a:pt x="203200" y="1209040"/>
                </a:cubicBezTo>
                <a:cubicBezTo>
                  <a:pt x="246380" y="1206500"/>
                  <a:pt x="284480" y="1250527"/>
                  <a:pt x="320040" y="1259840"/>
                </a:cubicBezTo>
                <a:cubicBezTo>
                  <a:pt x="355600" y="1269153"/>
                  <a:pt x="386927" y="1270000"/>
                  <a:pt x="416560" y="1264920"/>
                </a:cubicBezTo>
                <a:cubicBezTo>
                  <a:pt x="446193" y="1259840"/>
                  <a:pt x="474980" y="1240367"/>
                  <a:pt x="497840" y="1229360"/>
                </a:cubicBezTo>
                <a:cubicBezTo>
                  <a:pt x="520700" y="1218353"/>
                  <a:pt x="514773" y="1202267"/>
                  <a:pt x="553720" y="1198880"/>
                </a:cubicBezTo>
                <a:cubicBezTo>
                  <a:pt x="592667" y="1195493"/>
                  <a:pt x="696807" y="1201420"/>
                  <a:pt x="731520" y="1209040"/>
                </a:cubicBezTo>
                <a:cubicBezTo>
                  <a:pt x="766233" y="1216660"/>
                  <a:pt x="740833" y="1235287"/>
                  <a:pt x="762000" y="1244600"/>
                </a:cubicBezTo>
                <a:cubicBezTo>
                  <a:pt x="783167" y="1253913"/>
                  <a:pt x="819573" y="1261533"/>
                  <a:pt x="858520" y="1264920"/>
                </a:cubicBezTo>
                <a:cubicBezTo>
                  <a:pt x="897467" y="1268307"/>
                  <a:pt x="949960" y="1265767"/>
                  <a:pt x="995680" y="1264920"/>
                </a:cubicBezTo>
                <a:cubicBezTo>
                  <a:pt x="1041400" y="1264073"/>
                  <a:pt x="1099820" y="1256453"/>
                  <a:pt x="1132840" y="1259840"/>
                </a:cubicBezTo>
                <a:cubicBezTo>
                  <a:pt x="1165860" y="1263227"/>
                  <a:pt x="1165860" y="1281007"/>
                  <a:pt x="1193800" y="1285240"/>
                </a:cubicBezTo>
                <a:cubicBezTo>
                  <a:pt x="1221740" y="1289473"/>
                  <a:pt x="1261533" y="1287780"/>
                  <a:pt x="1300480" y="1285240"/>
                </a:cubicBezTo>
                <a:cubicBezTo>
                  <a:pt x="1339427" y="1282700"/>
                  <a:pt x="1387687" y="1272540"/>
                  <a:pt x="1427480" y="1270000"/>
                </a:cubicBezTo>
                <a:cubicBezTo>
                  <a:pt x="1467273" y="1267460"/>
                  <a:pt x="1511300" y="1266613"/>
                  <a:pt x="1539240" y="1270000"/>
                </a:cubicBezTo>
                <a:cubicBezTo>
                  <a:pt x="1567180" y="1273387"/>
                  <a:pt x="1562100" y="1294553"/>
                  <a:pt x="1595120" y="1290320"/>
                </a:cubicBezTo>
                <a:cubicBezTo>
                  <a:pt x="1628140" y="1286087"/>
                  <a:pt x="1699260" y="1242907"/>
                  <a:pt x="1737360" y="1244600"/>
                </a:cubicBezTo>
                <a:cubicBezTo>
                  <a:pt x="1775460" y="1246293"/>
                  <a:pt x="1802553" y="1299633"/>
                  <a:pt x="1823720" y="1300480"/>
                </a:cubicBezTo>
                <a:cubicBezTo>
                  <a:pt x="1844887" y="1301327"/>
                  <a:pt x="1848273" y="1258993"/>
                  <a:pt x="1864360" y="1249680"/>
                </a:cubicBezTo>
                <a:cubicBezTo>
                  <a:pt x="1880447" y="1240367"/>
                  <a:pt x="1905847" y="1250527"/>
                  <a:pt x="1920240" y="1244600"/>
                </a:cubicBezTo>
                <a:cubicBezTo>
                  <a:pt x="1934633" y="1238673"/>
                  <a:pt x="1939713" y="1225973"/>
                  <a:pt x="1950720" y="1214120"/>
                </a:cubicBezTo>
                <a:cubicBezTo>
                  <a:pt x="1961727" y="1202267"/>
                  <a:pt x="1975273" y="1187027"/>
                  <a:pt x="1986280" y="1173480"/>
                </a:cubicBezTo>
                <a:cubicBezTo>
                  <a:pt x="1997287" y="1159933"/>
                  <a:pt x="1998133" y="1137920"/>
                  <a:pt x="2016760" y="1132840"/>
                </a:cubicBezTo>
                <a:cubicBezTo>
                  <a:pt x="2035387" y="1127760"/>
                  <a:pt x="2070947" y="1138767"/>
                  <a:pt x="2098040" y="1143000"/>
                </a:cubicBezTo>
                <a:cubicBezTo>
                  <a:pt x="2125133" y="1147233"/>
                  <a:pt x="2151380" y="1156547"/>
                  <a:pt x="2179320" y="1158240"/>
                </a:cubicBezTo>
                <a:cubicBezTo>
                  <a:pt x="2207260" y="1159933"/>
                  <a:pt x="2240280" y="1164167"/>
                  <a:pt x="2265680" y="1153160"/>
                </a:cubicBezTo>
                <a:cubicBezTo>
                  <a:pt x="2291080" y="1142153"/>
                  <a:pt x="2302933" y="1143847"/>
                  <a:pt x="2331720" y="1092200"/>
                </a:cubicBezTo>
                <a:cubicBezTo>
                  <a:pt x="2360507" y="1040553"/>
                  <a:pt x="2417233" y="900007"/>
                  <a:pt x="2438400" y="843280"/>
                </a:cubicBezTo>
                <a:cubicBezTo>
                  <a:pt x="2459567" y="786553"/>
                  <a:pt x="2456180" y="788247"/>
                  <a:pt x="2458720" y="751840"/>
                </a:cubicBezTo>
                <a:cubicBezTo>
                  <a:pt x="2461260" y="715433"/>
                  <a:pt x="2454487" y="655320"/>
                  <a:pt x="2453640" y="624840"/>
                </a:cubicBezTo>
                <a:cubicBezTo>
                  <a:pt x="2452793" y="594360"/>
                  <a:pt x="2446020" y="601980"/>
                  <a:pt x="2453640" y="568960"/>
                </a:cubicBezTo>
                <a:cubicBezTo>
                  <a:pt x="2461260" y="535940"/>
                  <a:pt x="2488353" y="459740"/>
                  <a:pt x="2499360" y="426720"/>
                </a:cubicBezTo>
                <a:cubicBezTo>
                  <a:pt x="2510367" y="393700"/>
                  <a:pt x="2521373" y="397087"/>
                  <a:pt x="2519680" y="370840"/>
                </a:cubicBezTo>
                <a:cubicBezTo>
                  <a:pt x="2517987" y="344593"/>
                  <a:pt x="2498513" y="300567"/>
                  <a:pt x="2489200" y="269240"/>
                </a:cubicBezTo>
                <a:cubicBezTo>
                  <a:pt x="2479887" y="237913"/>
                  <a:pt x="2470573" y="219287"/>
                  <a:pt x="2463800" y="182880"/>
                </a:cubicBezTo>
                <a:cubicBezTo>
                  <a:pt x="2457027" y="146473"/>
                  <a:pt x="2467187" y="81280"/>
                  <a:pt x="2448560" y="50800"/>
                </a:cubicBezTo>
                <a:cubicBezTo>
                  <a:pt x="2429933" y="20320"/>
                  <a:pt x="2366433" y="9313"/>
                  <a:pt x="235204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384040" y="1859280"/>
            <a:ext cx="1006687" cy="2725420"/>
          </a:xfrm>
          <a:custGeom>
            <a:avLst/>
            <a:gdLst>
              <a:gd name="connsiteX0" fmla="*/ 203200 w 1006687"/>
              <a:gd name="connsiteY0" fmla="*/ 2717800 h 2725420"/>
              <a:gd name="connsiteX1" fmla="*/ 335280 w 1006687"/>
              <a:gd name="connsiteY1" fmla="*/ 2702560 h 2725420"/>
              <a:gd name="connsiteX2" fmla="*/ 457200 w 1006687"/>
              <a:gd name="connsiteY2" fmla="*/ 2717800 h 2725420"/>
              <a:gd name="connsiteX3" fmla="*/ 599440 w 1006687"/>
              <a:gd name="connsiteY3" fmla="*/ 2656840 h 2725420"/>
              <a:gd name="connsiteX4" fmla="*/ 599440 w 1006687"/>
              <a:gd name="connsiteY4" fmla="*/ 2479040 h 2725420"/>
              <a:gd name="connsiteX5" fmla="*/ 629920 w 1006687"/>
              <a:gd name="connsiteY5" fmla="*/ 2407920 h 2725420"/>
              <a:gd name="connsiteX6" fmla="*/ 751840 w 1006687"/>
              <a:gd name="connsiteY6" fmla="*/ 2372360 h 2725420"/>
              <a:gd name="connsiteX7" fmla="*/ 736600 w 1006687"/>
              <a:gd name="connsiteY7" fmla="*/ 2301240 h 2725420"/>
              <a:gd name="connsiteX8" fmla="*/ 756920 w 1006687"/>
              <a:gd name="connsiteY8" fmla="*/ 2225040 h 2725420"/>
              <a:gd name="connsiteX9" fmla="*/ 863600 w 1006687"/>
              <a:gd name="connsiteY9" fmla="*/ 2159000 h 2725420"/>
              <a:gd name="connsiteX10" fmla="*/ 985520 w 1006687"/>
              <a:gd name="connsiteY10" fmla="*/ 2047240 h 2725420"/>
              <a:gd name="connsiteX11" fmla="*/ 990600 w 1006687"/>
              <a:gd name="connsiteY11" fmla="*/ 1920240 h 2725420"/>
              <a:gd name="connsiteX12" fmla="*/ 970280 w 1006687"/>
              <a:gd name="connsiteY12" fmla="*/ 1833880 h 2725420"/>
              <a:gd name="connsiteX13" fmla="*/ 894080 w 1006687"/>
              <a:gd name="connsiteY13" fmla="*/ 1686560 h 2725420"/>
              <a:gd name="connsiteX14" fmla="*/ 741680 w 1006687"/>
              <a:gd name="connsiteY14" fmla="*/ 1615440 h 2725420"/>
              <a:gd name="connsiteX15" fmla="*/ 741680 w 1006687"/>
              <a:gd name="connsiteY15" fmla="*/ 1615440 h 2725420"/>
              <a:gd name="connsiteX16" fmla="*/ 711200 w 1006687"/>
              <a:gd name="connsiteY16" fmla="*/ 1666240 h 2725420"/>
              <a:gd name="connsiteX17" fmla="*/ 736600 w 1006687"/>
              <a:gd name="connsiteY17" fmla="*/ 1813560 h 2725420"/>
              <a:gd name="connsiteX18" fmla="*/ 751840 w 1006687"/>
              <a:gd name="connsiteY18" fmla="*/ 1976120 h 2725420"/>
              <a:gd name="connsiteX19" fmla="*/ 614680 w 1006687"/>
              <a:gd name="connsiteY19" fmla="*/ 2011680 h 2725420"/>
              <a:gd name="connsiteX20" fmla="*/ 548640 w 1006687"/>
              <a:gd name="connsiteY20" fmla="*/ 1935480 h 2725420"/>
              <a:gd name="connsiteX21" fmla="*/ 513080 w 1006687"/>
              <a:gd name="connsiteY21" fmla="*/ 1864360 h 2725420"/>
              <a:gd name="connsiteX22" fmla="*/ 467360 w 1006687"/>
              <a:gd name="connsiteY22" fmla="*/ 1767840 h 2725420"/>
              <a:gd name="connsiteX23" fmla="*/ 477520 w 1006687"/>
              <a:gd name="connsiteY23" fmla="*/ 1717040 h 2725420"/>
              <a:gd name="connsiteX24" fmla="*/ 558800 w 1006687"/>
              <a:gd name="connsiteY24" fmla="*/ 1534160 h 2725420"/>
              <a:gd name="connsiteX25" fmla="*/ 553720 w 1006687"/>
              <a:gd name="connsiteY25" fmla="*/ 1407160 h 2725420"/>
              <a:gd name="connsiteX26" fmla="*/ 533400 w 1006687"/>
              <a:gd name="connsiteY26" fmla="*/ 1310640 h 2725420"/>
              <a:gd name="connsiteX27" fmla="*/ 528320 w 1006687"/>
              <a:gd name="connsiteY27" fmla="*/ 1173480 h 2725420"/>
              <a:gd name="connsiteX28" fmla="*/ 513080 w 1006687"/>
              <a:gd name="connsiteY28" fmla="*/ 1000760 h 2725420"/>
              <a:gd name="connsiteX29" fmla="*/ 406400 w 1006687"/>
              <a:gd name="connsiteY29" fmla="*/ 889000 h 2725420"/>
              <a:gd name="connsiteX30" fmla="*/ 396240 w 1006687"/>
              <a:gd name="connsiteY30" fmla="*/ 883920 h 2725420"/>
              <a:gd name="connsiteX31" fmla="*/ 309880 w 1006687"/>
              <a:gd name="connsiteY31" fmla="*/ 848360 h 2725420"/>
              <a:gd name="connsiteX32" fmla="*/ 381000 w 1006687"/>
              <a:gd name="connsiteY32" fmla="*/ 675640 h 2725420"/>
              <a:gd name="connsiteX33" fmla="*/ 391160 w 1006687"/>
              <a:gd name="connsiteY33" fmla="*/ 513080 h 2725420"/>
              <a:gd name="connsiteX34" fmla="*/ 411480 w 1006687"/>
              <a:gd name="connsiteY34" fmla="*/ 396240 h 2725420"/>
              <a:gd name="connsiteX35" fmla="*/ 375920 w 1006687"/>
              <a:gd name="connsiteY35" fmla="*/ 345440 h 2725420"/>
              <a:gd name="connsiteX36" fmla="*/ 299720 w 1006687"/>
              <a:gd name="connsiteY36" fmla="*/ 193040 h 2725420"/>
              <a:gd name="connsiteX37" fmla="*/ 137160 w 1006687"/>
              <a:gd name="connsiteY37" fmla="*/ 40640 h 2725420"/>
              <a:gd name="connsiteX38" fmla="*/ 0 w 1006687"/>
              <a:gd name="connsiteY38" fmla="*/ 0 h 272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6687" h="2725420">
                <a:moveTo>
                  <a:pt x="203200" y="2717800"/>
                </a:moveTo>
                <a:cubicBezTo>
                  <a:pt x="248073" y="2710180"/>
                  <a:pt x="292947" y="2702560"/>
                  <a:pt x="335280" y="2702560"/>
                </a:cubicBezTo>
                <a:cubicBezTo>
                  <a:pt x="377613" y="2702560"/>
                  <a:pt x="413173" y="2725420"/>
                  <a:pt x="457200" y="2717800"/>
                </a:cubicBezTo>
                <a:cubicBezTo>
                  <a:pt x="501227" y="2710180"/>
                  <a:pt x="575733" y="2696633"/>
                  <a:pt x="599440" y="2656840"/>
                </a:cubicBezTo>
                <a:cubicBezTo>
                  <a:pt x="623147" y="2617047"/>
                  <a:pt x="594360" y="2520527"/>
                  <a:pt x="599440" y="2479040"/>
                </a:cubicBezTo>
                <a:cubicBezTo>
                  <a:pt x="604520" y="2437553"/>
                  <a:pt x="604520" y="2425700"/>
                  <a:pt x="629920" y="2407920"/>
                </a:cubicBezTo>
                <a:cubicBezTo>
                  <a:pt x="655320" y="2390140"/>
                  <a:pt x="734060" y="2390140"/>
                  <a:pt x="751840" y="2372360"/>
                </a:cubicBezTo>
                <a:cubicBezTo>
                  <a:pt x="769620" y="2354580"/>
                  <a:pt x="735753" y="2325793"/>
                  <a:pt x="736600" y="2301240"/>
                </a:cubicBezTo>
                <a:cubicBezTo>
                  <a:pt x="737447" y="2276687"/>
                  <a:pt x="735753" y="2248747"/>
                  <a:pt x="756920" y="2225040"/>
                </a:cubicBezTo>
                <a:cubicBezTo>
                  <a:pt x="778087" y="2201333"/>
                  <a:pt x="825500" y="2188633"/>
                  <a:pt x="863600" y="2159000"/>
                </a:cubicBezTo>
                <a:cubicBezTo>
                  <a:pt x="901700" y="2129367"/>
                  <a:pt x="964353" y="2087033"/>
                  <a:pt x="985520" y="2047240"/>
                </a:cubicBezTo>
                <a:cubicBezTo>
                  <a:pt x="1006687" y="2007447"/>
                  <a:pt x="993140" y="1955800"/>
                  <a:pt x="990600" y="1920240"/>
                </a:cubicBezTo>
                <a:cubicBezTo>
                  <a:pt x="988060" y="1884680"/>
                  <a:pt x="986367" y="1872827"/>
                  <a:pt x="970280" y="1833880"/>
                </a:cubicBezTo>
                <a:cubicBezTo>
                  <a:pt x="954193" y="1794933"/>
                  <a:pt x="932180" y="1722967"/>
                  <a:pt x="894080" y="1686560"/>
                </a:cubicBezTo>
                <a:cubicBezTo>
                  <a:pt x="855980" y="1650153"/>
                  <a:pt x="741680" y="1615440"/>
                  <a:pt x="741680" y="1615440"/>
                </a:cubicBezTo>
                <a:lnTo>
                  <a:pt x="741680" y="1615440"/>
                </a:lnTo>
                <a:cubicBezTo>
                  <a:pt x="736600" y="1623907"/>
                  <a:pt x="712047" y="1633220"/>
                  <a:pt x="711200" y="1666240"/>
                </a:cubicBezTo>
                <a:cubicBezTo>
                  <a:pt x="710353" y="1699260"/>
                  <a:pt x="729827" y="1761913"/>
                  <a:pt x="736600" y="1813560"/>
                </a:cubicBezTo>
                <a:cubicBezTo>
                  <a:pt x="743373" y="1865207"/>
                  <a:pt x="772160" y="1943100"/>
                  <a:pt x="751840" y="1976120"/>
                </a:cubicBezTo>
                <a:cubicBezTo>
                  <a:pt x="731520" y="2009140"/>
                  <a:pt x="648547" y="2018453"/>
                  <a:pt x="614680" y="2011680"/>
                </a:cubicBezTo>
                <a:cubicBezTo>
                  <a:pt x="580813" y="2004907"/>
                  <a:pt x="565573" y="1960033"/>
                  <a:pt x="548640" y="1935480"/>
                </a:cubicBezTo>
                <a:cubicBezTo>
                  <a:pt x="531707" y="1910927"/>
                  <a:pt x="526627" y="1892300"/>
                  <a:pt x="513080" y="1864360"/>
                </a:cubicBezTo>
                <a:cubicBezTo>
                  <a:pt x="499533" y="1836420"/>
                  <a:pt x="473287" y="1792393"/>
                  <a:pt x="467360" y="1767840"/>
                </a:cubicBezTo>
                <a:cubicBezTo>
                  <a:pt x="461433" y="1743287"/>
                  <a:pt x="462280" y="1755987"/>
                  <a:pt x="477520" y="1717040"/>
                </a:cubicBezTo>
                <a:cubicBezTo>
                  <a:pt x="492760" y="1678093"/>
                  <a:pt x="546100" y="1585807"/>
                  <a:pt x="558800" y="1534160"/>
                </a:cubicBezTo>
                <a:cubicBezTo>
                  <a:pt x="571500" y="1482513"/>
                  <a:pt x="557953" y="1444413"/>
                  <a:pt x="553720" y="1407160"/>
                </a:cubicBezTo>
                <a:cubicBezTo>
                  <a:pt x="549487" y="1369907"/>
                  <a:pt x="537633" y="1349587"/>
                  <a:pt x="533400" y="1310640"/>
                </a:cubicBezTo>
                <a:cubicBezTo>
                  <a:pt x="529167" y="1271693"/>
                  <a:pt x="531707" y="1225127"/>
                  <a:pt x="528320" y="1173480"/>
                </a:cubicBezTo>
                <a:cubicBezTo>
                  <a:pt x="524933" y="1121833"/>
                  <a:pt x="533400" y="1048173"/>
                  <a:pt x="513080" y="1000760"/>
                </a:cubicBezTo>
                <a:cubicBezTo>
                  <a:pt x="492760" y="953347"/>
                  <a:pt x="425873" y="908473"/>
                  <a:pt x="406400" y="889000"/>
                </a:cubicBezTo>
                <a:cubicBezTo>
                  <a:pt x="386927" y="869527"/>
                  <a:pt x="396240" y="883920"/>
                  <a:pt x="396240" y="883920"/>
                </a:cubicBezTo>
                <a:cubicBezTo>
                  <a:pt x="380153" y="877147"/>
                  <a:pt x="312420" y="883073"/>
                  <a:pt x="309880" y="848360"/>
                </a:cubicBezTo>
                <a:cubicBezTo>
                  <a:pt x="307340" y="813647"/>
                  <a:pt x="367453" y="731520"/>
                  <a:pt x="381000" y="675640"/>
                </a:cubicBezTo>
                <a:cubicBezTo>
                  <a:pt x="394547" y="619760"/>
                  <a:pt x="386080" y="559647"/>
                  <a:pt x="391160" y="513080"/>
                </a:cubicBezTo>
                <a:cubicBezTo>
                  <a:pt x="396240" y="466513"/>
                  <a:pt x="414020" y="424180"/>
                  <a:pt x="411480" y="396240"/>
                </a:cubicBezTo>
                <a:cubicBezTo>
                  <a:pt x="408940" y="368300"/>
                  <a:pt x="394547" y="379307"/>
                  <a:pt x="375920" y="345440"/>
                </a:cubicBezTo>
                <a:cubicBezTo>
                  <a:pt x="357293" y="311573"/>
                  <a:pt x="339513" y="243840"/>
                  <a:pt x="299720" y="193040"/>
                </a:cubicBezTo>
                <a:cubicBezTo>
                  <a:pt x="259927" y="142240"/>
                  <a:pt x="187113" y="72813"/>
                  <a:pt x="137160" y="40640"/>
                </a:cubicBezTo>
                <a:cubicBezTo>
                  <a:pt x="87207" y="8467"/>
                  <a:pt x="29633" y="16933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660232" y="134076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Gabriola" panose="04040605051002020D02" pitchFamily="82" charset="0"/>
              </a:rPr>
              <a:t>Le parcours 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pontdulaurent.com/images/Conques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76056" y="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Les 7 étapes</a:t>
            </a:r>
            <a:endParaRPr lang="fr-FR" sz="54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12474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1:</a:t>
            </a:r>
            <a:r>
              <a:rPr lang="fr-FR" sz="4000" b="1" dirty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« Route des cols du Cézallier »</a:t>
            </a: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Allanche – Allanche, 110 km – 1900m D+</a:t>
            </a:r>
          </a:p>
          <a:p>
            <a:pPr>
              <a:buFont typeface="Wingdings"/>
              <a:buChar char="à"/>
            </a:pPr>
            <a:endParaRPr lang="fr-FR" sz="4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2: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Circuit des Estives »</a:t>
            </a:r>
            <a:endParaRPr lang="fr-FR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Allanche – La </a:t>
            </a: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Godivelle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, 90 km – 1800m D+</a:t>
            </a:r>
          </a:p>
          <a:p>
            <a:endParaRPr lang="fr-FR" sz="4000" b="1" u="sng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3: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PNR des volcans d’Auvergne »</a:t>
            </a:r>
            <a:endParaRPr lang="fr-FR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La </a:t>
            </a: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Godivelle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 – Bort les Orgues, 105 km – 1600m D+</a:t>
            </a:r>
          </a:p>
        </p:txBody>
      </p:sp>
    </p:spTree>
    <p:extLst>
      <p:ext uri="{BB962C8B-B14F-4D97-AF65-F5344CB8AC3E}">
        <p14:creationId xmlns:p14="http://schemas.microsoft.com/office/powerpoint/2010/main" xmlns="" val="1806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ustacote.com/photos_entreprises/bort-les-orgues-bort-les-orgues-137821840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r="99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7504" y="-17522"/>
            <a:ext cx="88569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4: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Le Puy Mary »</a:t>
            </a: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Bort les Orgues – Saint </a:t>
            </a: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Cirgues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, 115 km – 2500m D+</a:t>
            </a:r>
          </a:p>
          <a:p>
            <a:endParaRPr lang="fr-FR" sz="4000" b="1" u="sng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5: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Sur la route de Compostelle »</a:t>
            </a: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Saint </a:t>
            </a: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Cirgues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 – </a:t>
            </a: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Golinhac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, 105 km – 1600m D+</a:t>
            </a:r>
          </a:p>
          <a:p>
            <a:endParaRPr lang="fr-FR" sz="4000" b="1" u="sng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6: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Les gorges du Lot, les Monts d’Aubrac »</a:t>
            </a:r>
          </a:p>
          <a:p>
            <a:pPr>
              <a:buFont typeface="Wingdings"/>
              <a:buChar char="à"/>
            </a:pPr>
            <a:r>
              <a:rPr lang="fr-FR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Golinhac</a:t>
            </a: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– Chaudes-Aigues, 105 km – 1900m D+</a:t>
            </a:r>
          </a:p>
          <a:p>
            <a:pPr>
              <a:buFont typeface="Wingdings"/>
              <a:buChar char="à"/>
            </a:pPr>
            <a:endParaRPr lang="fr-FR" sz="4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fr-FR" sz="4000" b="1" u="sng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Etape 7: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« Les gorges de la Truyère »</a:t>
            </a:r>
          </a:p>
          <a:p>
            <a:pPr>
              <a:buFont typeface="Wingdings"/>
              <a:buChar char="à"/>
            </a:pPr>
            <a:r>
              <a:rPr lang="fr-F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briola" panose="04040605051002020D02" pitchFamily="82" charset="0"/>
              </a:rPr>
              <a:t>Chaudes-Aigues– Allanche, 105 km – 2200m D+</a:t>
            </a:r>
          </a:p>
          <a:p>
            <a:endParaRPr lang="fr-FR" sz="4000" b="1" u="sng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407.idata.over-blog.com/2/79/10/90/184-Dode-Octobre-2-10-2013/0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236" r="61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79512" y="116632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5 départements traversés :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Cantal, Puy de Dôme,  Aveyron, Haute-Loire, Corrèze</a:t>
            </a: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1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r>
              <a:rPr lang="fr-FR" sz="4000" b="1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* * *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08520" y="2228666"/>
            <a:ext cx="932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Principales villes &amp; Sites :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Allanche, </a:t>
            </a:r>
            <a:r>
              <a:rPr lang="fr-FR" sz="4000" dirty="0" err="1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Blesle</a:t>
            </a:r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(site BPF)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Besse (site BPF), Lac Pavin, Bort les Orgues (site BPF)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Puy Mary, Vallée de la Jordanne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Aurillac, Conques (BPF)</a:t>
            </a:r>
          </a:p>
          <a:p>
            <a:pPr algn="ctr"/>
            <a:r>
              <a:rPr lang="fr-FR" sz="4000" dirty="0" err="1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Entraygues</a:t>
            </a:r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, Laguiole, Saint </a:t>
            </a:r>
            <a:r>
              <a:rPr lang="fr-FR" sz="4000" dirty="0" err="1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Urcize</a:t>
            </a:r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 (BPF), Chaudes Aigues</a:t>
            </a:r>
          </a:p>
          <a:p>
            <a:pPr algn="ctr"/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Viaduc de Garabit, Saint </a:t>
            </a:r>
            <a:r>
              <a:rPr lang="fr-FR" sz="4000" dirty="0" err="1" smtClean="0">
                <a:ln>
                  <a:solidFill>
                    <a:schemeClr val="tx1"/>
                  </a:solidFill>
                </a:ln>
                <a:latin typeface="Gabriola" panose="04040605051002020D02" pitchFamily="82" charset="0"/>
              </a:rPr>
              <a:t>Flour</a:t>
            </a:r>
            <a:endParaRPr lang="fr-FR" sz="4000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  <a:p>
            <a:pPr algn="ctr"/>
            <a:endParaRPr lang="fr-FR" sz="4000" b="1" dirty="0" smtClean="0">
              <a:ln>
                <a:solidFill>
                  <a:schemeClr val="tx1"/>
                </a:solidFill>
              </a:ln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Grisval\Pictures\Aubrac 2005 rando\(14).JPG"/>
          <p:cNvPicPr>
            <a:picLocks noChangeAspect="1" noChangeArrowheads="1"/>
          </p:cNvPicPr>
          <p:nvPr/>
        </p:nvPicPr>
        <p:blipFill>
          <a:blip r:embed="rId2" cstate="print"/>
          <a:srcRect l="2545" t="18815" r="16683" b="413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779912" y="757153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Combien ça coûte?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3055" y="3284984"/>
            <a:ext cx="8331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450</a:t>
            </a: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€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/</a:t>
            </a:r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personne</a:t>
            </a:r>
          </a:p>
          <a:p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tous frais compris ( ½ pension, voyage, camion, pique-nique ).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187</Words>
  <Application>Microsoft Office PowerPoint</Application>
  <PresentationFormat>Affichage à l'écran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Grisval</dc:creator>
  <cp:lastModifiedBy>Gilles</cp:lastModifiedBy>
  <cp:revision>31</cp:revision>
  <dcterms:created xsi:type="dcterms:W3CDTF">2013-11-02T13:23:55Z</dcterms:created>
  <dcterms:modified xsi:type="dcterms:W3CDTF">2015-11-22T10:56:55Z</dcterms:modified>
</cp:coreProperties>
</file>